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9144000" cy="6858000" type="screen4x3"/>
  <p:notesSz cx="67945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9" frameSlides="1"/>
  <p:clrMru>
    <a:srgbClr val="333399"/>
    <a:srgbClr val="66CCFF"/>
    <a:srgbClr val="FFCCCC"/>
    <a:srgbClr val="003300"/>
    <a:srgbClr val="990000"/>
    <a:srgbClr val="F7FA86"/>
    <a:srgbClr val="0000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17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100" d="100"/>
          <a:sy n="100" d="100"/>
        </p:scale>
        <p:origin x="-2526" y="1710"/>
      </p:cViewPr>
      <p:guideLst>
        <p:guide orient="horz" pos="3120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3" tIns="45651" rIns="91303" bIns="45651" numCol="1" anchor="t" anchorCtr="0" compatLnSpc="1">
            <a:prstTxWarp prst="textNoShape">
              <a:avLst/>
            </a:prstTxWarp>
          </a:bodyPr>
          <a:lstStyle>
            <a:lvl1pPr defTabSz="912813">
              <a:defRPr sz="1200" u="none">
                <a:cs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3" tIns="45651" rIns="91303" bIns="45651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 u="none">
                <a:cs typeface="Arial" panose="020B0604020202020204" pitchFamily="34" charset="0"/>
              </a:defRPr>
            </a:lvl1pPr>
          </a:lstStyle>
          <a:p>
            <a:fld id="{C21D6B1A-EDCF-4377-BD39-7DC586196031}" type="datetime1">
              <a:rPr lang="en-GB" altLang="en-US"/>
              <a:pPr/>
              <a:t>06/07/2016</a:t>
            </a:fld>
            <a:endParaRPr lang="en-GB" alt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3" tIns="45651" rIns="91303" bIns="45651" numCol="1" anchor="b" anchorCtr="0" compatLnSpc="1">
            <a:prstTxWarp prst="textNoShape">
              <a:avLst/>
            </a:prstTxWarp>
          </a:bodyPr>
          <a:lstStyle>
            <a:lvl1pPr defTabSz="912813">
              <a:defRPr sz="1200" u="none">
                <a:cs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3" tIns="45651" rIns="91303" bIns="45651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 u="none">
                <a:cs typeface="Arial" panose="020B0604020202020204" pitchFamily="34" charset="0"/>
              </a:defRPr>
            </a:lvl1pPr>
          </a:lstStyle>
          <a:p>
            <a:fld id="{DF5D6F0D-19C2-4D51-9372-6D00D3A141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3509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3" tIns="45651" rIns="91303" bIns="45651" numCol="1" anchor="t" anchorCtr="0" compatLnSpc="1">
            <a:prstTxWarp prst="textNoShape">
              <a:avLst/>
            </a:prstTxWarp>
          </a:bodyPr>
          <a:lstStyle>
            <a:lvl1pPr defTabSz="912813">
              <a:defRPr sz="1200" u="none">
                <a:cs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3" tIns="45651" rIns="91303" bIns="45651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 u="none">
                <a:cs typeface="Arial" panose="020B0604020202020204" pitchFamily="34" charset="0"/>
              </a:defRPr>
            </a:lvl1pPr>
          </a:lstStyle>
          <a:p>
            <a:fld id="{E6DFA88E-7763-4FEB-B6A1-C8800DC1CF31}" type="datetime1">
              <a:rPr lang="en-GB" altLang="en-US"/>
              <a:pPr/>
              <a:t>06/07/2016</a:t>
            </a:fld>
            <a:endParaRPr lang="en-GB" alt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76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350"/>
            <a:ext cx="5435600" cy="445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3" tIns="45651" rIns="91303" bIns="456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3" tIns="45651" rIns="91303" bIns="45651" numCol="1" anchor="b" anchorCtr="0" compatLnSpc="1">
            <a:prstTxWarp prst="textNoShape">
              <a:avLst/>
            </a:prstTxWarp>
          </a:bodyPr>
          <a:lstStyle>
            <a:lvl1pPr defTabSz="912813">
              <a:defRPr sz="1200" u="none">
                <a:cs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3" tIns="45651" rIns="91303" bIns="45651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 u="none">
                <a:cs typeface="Arial" panose="020B0604020202020204" pitchFamily="34" charset="0"/>
              </a:defRPr>
            </a:lvl1pPr>
          </a:lstStyle>
          <a:p>
            <a:fld id="{ED54A4BE-2211-49A8-A736-7AB72CA0E5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55841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21999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3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9073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1981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6000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39750" y="1773238"/>
            <a:ext cx="8208963" cy="4525962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4939145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17711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8724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600200"/>
            <a:ext cx="40274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600200"/>
            <a:ext cx="40290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1693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36305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01296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9712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9207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224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457200"/>
            <a:ext cx="5867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981200"/>
            <a:ext cx="8208963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9" name="Picture 7" descr="spiral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371600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UC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943600"/>
            <a:ext cx="20574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  <p:sldLayoutId id="2147483655" r:id="rId11"/>
    <p:sldLayoutId id="2147483654" r:id="rId12"/>
  </p:sldLayoutIdLst>
  <p:transition advClick="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9pPr>
    </p:titleStyle>
    <p:bodyStyle>
      <a:lvl1pPr marL="455613" indent="-455613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•"/>
        <a:defRPr sz="32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1pPr>
      <a:lvl2pPr marL="977900" indent="-3429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•"/>
        <a:defRPr sz="2800">
          <a:solidFill>
            <a:srgbClr val="000099"/>
          </a:solidFill>
          <a:latin typeface="+mn-lt"/>
          <a:ea typeface="ＭＳ Ｐゴシック" charset="-128"/>
        </a:defRPr>
      </a:lvl2pPr>
      <a:lvl3pPr marL="1427163" indent="-269875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•"/>
        <a:defRPr sz="2400">
          <a:solidFill>
            <a:srgbClr val="000099"/>
          </a:solidFill>
          <a:latin typeface="+mn-lt"/>
          <a:ea typeface="ＭＳ Ｐゴシック" charset="-128"/>
        </a:defRPr>
      </a:lvl3pPr>
      <a:lvl4pPr marL="1973263" indent="-269875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•"/>
        <a:defRPr sz="2000">
          <a:solidFill>
            <a:srgbClr val="000099"/>
          </a:solidFill>
          <a:latin typeface="+mn-lt"/>
          <a:ea typeface="ＭＳ Ｐゴシック" charset="-128"/>
        </a:defRPr>
      </a:lvl4pPr>
      <a:lvl5pPr marL="2422525" indent="-269875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•"/>
        <a:defRPr sz="2000">
          <a:solidFill>
            <a:srgbClr val="000099"/>
          </a:solidFill>
          <a:latin typeface="+mn-lt"/>
          <a:ea typeface="ＭＳ Ｐゴシック" charset="-128"/>
        </a:defRPr>
      </a:lvl5pPr>
      <a:lvl6pPr marL="28797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6pPr>
      <a:lvl7pPr marL="33369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7pPr>
      <a:lvl8pPr marL="37941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8pPr>
      <a:lvl9pPr marL="42513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Cinema Problem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08963" cy="4114800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/>
              <a:t>Alison's cinema has 100 seats.</a:t>
            </a:r>
            <a:br>
              <a:rPr lang="en-GB" sz="2000" b="1" dirty="0"/>
            </a:br>
            <a:r>
              <a:rPr lang="en-GB" sz="2000" b="1" dirty="0"/>
              <a:t>One day, Alison notices that her cinema is full, and she has taken exactly £100.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>The prices were: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>Adults £3.50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>Pensioners £1.00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>Children £0.85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>She knows that not everyone in the audience was a pensioner.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b="1" dirty="0"/>
              <a:t>How many adults, pensioners and children were present?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57728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52736"/>
            <a:ext cx="8208963" cy="4586064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/>
              <a:t>Can there be 100 people and takings of exactly £100 if the prices are: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>Adults £4.00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>Pensioners £1.00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>Children £0.50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>What if the prices are: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>Adults £5.00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>Pensioners £2.50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>Children £0.50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035117359"/>
      </p:ext>
    </p:extLst>
  </p:cSld>
  <p:clrMapOvr>
    <a:masterClrMapping/>
  </p:clrMapOvr>
</p:sld>
</file>

<file path=ppt/theme/theme1.xml><?xml version="1.0" encoding="utf-8"?>
<a:theme xmlns:a="http://schemas.openxmlformats.org/drawingml/2006/main" name="1_NRICH1">
  <a:themeElements>
    <a:clrScheme name="1_NRICH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NRICH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NRICH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NRICH</Template>
  <TotalTime>1736</TotalTime>
  <Words>24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Times</vt:lpstr>
      <vt:lpstr>Wingdings</vt:lpstr>
      <vt:lpstr>1_NRICH1</vt:lpstr>
      <vt:lpstr>Cinema Problem</vt:lpstr>
      <vt:lpstr>PowerPoint Presentation</vt:lpstr>
    </vt:vector>
  </TitlesOfParts>
  <Company>MMP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Engaging Mathematics For All Learners</dc:title>
  <dc:creator>Jennifer Piggott</dc:creator>
  <cp:lastModifiedBy>ajk44</cp:lastModifiedBy>
  <cp:revision>112</cp:revision>
  <cp:lastPrinted>2016-05-17T13:37:13Z</cp:lastPrinted>
  <dcterms:created xsi:type="dcterms:W3CDTF">2011-06-14T20:43:57Z</dcterms:created>
  <dcterms:modified xsi:type="dcterms:W3CDTF">2016-07-06T15:12:07Z</dcterms:modified>
</cp:coreProperties>
</file>