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0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3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0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5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2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2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4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8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7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B5CB1-7E27-B64D-B6DA-7F9AE6326556}" type="datetimeFigureOut">
              <a:rPr lang="en-US" smtClean="0"/>
              <a:t>14/12/2011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CF528-6664-2B40-9406-AC878DFE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7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0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effectLst/>
              </a:rPr>
              <a:t>A, E, I, O, U, L, N, R, S, T                 1                  D, G2B, C, M, P3F, H, V, W, Y4K5J, X8Q, Z10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45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499469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311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077270"/>
              </p:ext>
            </p:extLst>
          </p:nvPr>
        </p:nvGraphicFramePr>
        <p:xfrm>
          <a:off x="635024" y="1600198"/>
          <a:ext cx="7703117" cy="506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2057"/>
                <a:gridCol w="3841060"/>
              </a:tblGrid>
              <a:tr h="5817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A E I O U L N R S 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D G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 C M 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F H V W Y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K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J X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</a:t>
                      </a:r>
                      <a:endParaRPr lang="en-US" sz="3600" dirty="0"/>
                    </a:p>
                  </a:txBody>
                  <a:tcPr/>
                </a:tc>
              </a:tr>
              <a:tr h="58172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Q Z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340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Microsoft Macintosh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Lynne McClure</dc:creator>
  <cp:lastModifiedBy>Lynne McClure</cp:lastModifiedBy>
  <cp:revision>1</cp:revision>
  <dcterms:created xsi:type="dcterms:W3CDTF">2011-12-14T10:08:43Z</dcterms:created>
  <dcterms:modified xsi:type="dcterms:W3CDTF">2011-12-14T10:15:06Z</dcterms:modified>
</cp:coreProperties>
</file>