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FAEC9-5534-B845-9061-367E40073CC1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0446E-2144-CB47-B9FC-B45EBA46B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</a:t>
            </a:r>
            <a:r>
              <a:rPr lang="en-US" baseline="0" dirty="0" smtClean="0"/>
              <a:t> 9</a:t>
            </a:r>
          </a:p>
          <a:p>
            <a:r>
              <a:rPr lang="en-US" dirty="0" smtClean="0"/>
              <a:t>Flickr "hto2008"	http://</a:t>
            </a:r>
            <a:r>
              <a:rPr lang="en-US" dirty="0" err="1" smtClean="0"/>
              <a:t>www.independentagenda.com</a:t>
            </a:r>
            <a:r>
              <a:rPr lang="en-US" dirty="0" smtClean="0"/>
              <a:t>/economy-and-markets/china-has-peaked/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06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23</a:t>
            </a:r>
          </a:p>
          <a:p>
            <a:r>
              <a:rPr lang="en-US" dirty="0" smtClean="0"/>
              <a:t>By Richard Giles from Perth, Australia (Beijing Olympics: Closing Ceremony) [CC-BY-SA-2.0 (</a:t>
            </a:r>
            <a:r>
              <a:rPr lang="en-US" dirty="0" err="1" smtClean="0"/>
              <a:t>www.creativecommons.org</a:t>
            </a:r>
            <a:r>
              <a:rPr lang="en-US" dirty="0" smtClean="0"/>
              <a:t>/licenses/by-</a:t>
            </a:r>
            <a:r>
              <a:rPr lang="en-US" dirty="0" err="1" smtClean="0"/>
              <a:t>sa</a:t>
            </a:r>
            <a:r>
              <a:rPr lang="en-US" dirty="0" smtClean="0"/>
              <a:t>/2.0)], via Wikimedia Commons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/commons/0/0c/Beijing_Olympics-_</a:t>
            </a:r>
            <a:r>
              <a:rPr lang="en-US" dirty="0" err="1" smtClean="0"/>
              <a:t>Closing_Ceremony.jpg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1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22 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/commons/a/</a:t>
            </a:r>
            <a:r>
              <a:rPr lang="en-US" dirty="0" err="1" smtClean="0"/>
              <a:t>af</a:t>
            </a:r>
            <a:r>
              <a:rPr lang="en-US" dirty="0" smtClean="0"/>
              <a:t>/Fou_performers_at_the_Opening_Ceremony_of_the_2008_Olympic_Games.jpg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21 Fireworks over China's National Stadium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/commons/7/7b/2008_Summer_Olympics_Opening_Ceremony_2.jpg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2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20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/commons/1/1e/2008_Summer_Olympics_Opening_Ceremony_5.jpg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 </a:t>
            </a:r>
          </a:p>
          <a:p>
            <a:r>
              <a:rPr lang="en-US" dirty="0" smtClean="0"/>
              <a:t>By 江南秋雨 (http://</a:t>
            </a:r>
            <a:r>
              <a:rPr lang="en-US" dirty="0" err="1" smtClean="0"/>
              <a:t>cc.nphoto.net</a:t>
            </a:r>
            <a:r>
              <a:rPr lang="en-US" dirty="0" smtClean="0"/>
              <a:t>/view/2008/10801.shtml) [CC-BY-SA-2.5-cn (</a:t>
            </a:r>
            <a:r>
              <a:rPr lang="en-US" dirty="0" err="1" smtClean="0"/>
              <a:t>www.creativecommons.org</a:t>
            </a:r>
            <a:r>
              <a:rPr lang="en-US" dirty="0" smtClean="0"/>
              <a:t>/licenses/by-</a:t>
            </a:r>
            <a:r>
              <a:rPr lang="en-US" dirty="0" err="1" smtClean="0"/>
              <a:t>sa</a:t>
            </a:r>
            <a:r>
              <a:rPr lang="en-US" dirty="0" smtClean="0"/>
              <a:t>/2.5/</a:t>
            </a:r>
            <a:r>
              <a:rPr lang="en-US" dirty="0" err="1" smtClean="0"/>
              <a:t>cn</a:t>
            </a:r>
            <a:r>
              <a:rPr lang="en-US" dirty="0" smtClean="0"/>
              <a:t>/</a:t>
            </a:r>
            <a:r>
              <a:rPr lang="en-US" dirty="0" err="1" smtClean="0"/>
              <a:t>deed.en</a:t>
            </a:r>
            <a:r>
              <a:rPr lang="en-US" dirty="0" smtClean="0"/>
              <a:t>)], via Wikimedia Commons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/commons/c/cc/2008_Summer_Olympics_opening_ceremony_2.jpg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02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19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/commons/a/a0/Rowers_during_2008_Summer_Olympics_opening_ceremony.jpg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8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17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/commons/0/04/2008_Summer_Olympics_Opening_Ceremony_9.jpg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16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/commons/b/b6/2008_Summer_Olympics_Opening_Ceremony_4.jpg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4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15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/commons/8/87/2008_Summer_Olympics_Opening_Ceremony_8.jpg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2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</a:t>
            </a:r>
            <a:r>
              <a:rPr lang="en-US" baseline="0" dirty="0" smtClean="0"/>
              <a:t> 14</a:t>
            </a:r>
          </a:p>
          <a:p>
            <a:r>
              <a:rPr lang="en-US" baseline="0" dirty="0" smtClean="0"/>
              <a:t> ?	http://</a:t>
            </a:r>
            <a:r>
              <a:rPr lang="en-US" baseline="0" dirty="0" err="1" smtClean="0"/>
              <a:t>www.funonthenet.in</a:t>
            </a:r>
            <a:r>
              <a:rPr lang="en-US" baseline="0" dirty="0" smtClean="0"/>
              <a:t>/articles/</a:t>
            </a:r>
            <a:r>
              <a:rPr lang="en-US" baseline="0" dirty="0" err="1" smtClean="0"/>
              <a:t>olympics</a:t>
            </a:r>
            <a:r>
              <a:rPr lang="en-US" baseline="0" dirty="0" smtClean="0"/>
              <a:t>-opening-</a:t>
            </a:r>
            <a:r>
              <a:rPr lang="en-US" baseline="0" dirty="0" err="1" smtClean="0"/>
              <a:t>ceremony.html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0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8</a:t>
            </a:r>
          </a:p>
          <a:p>
            <a:r>
              <a:rPr lang="en-US" dirty="0" smtClean="0"/>
              <a:t>Vladimir </a:t>
            </a:r>
            <a:r>
              <a:rPr lang="en-US" dirty="0" err="1" smtClean="0"/>
              <a:t>Rys</a:t>
            </a:r>
            <a:r>
              <a:rPr lang="en-US" dirty="0" smtClean="0"/>
              <a:t>/</a:t>
            </a:r>
            <a:r>
              <a:rPr lang="en-US" dirty="0" err="1" smtClean="0"/>
              <a:t>Bongarts</a:t>
            </a:r>
            <a:r>
              <a:rPr lang="en-US" dirty="0" smtClean="0"/>
              <a:t>	http://</a:t>
            </a:r>
            <a:r>
              <a:rPr lang="en-US" dirty="0" err="1" smtClean="0"/>
              <a:t>www.zimbio.com</a:t>
            </a:r>
            <a:r>
              <a:rPr lang="en-US" dirty="0" smtClean="0"/>
              <a:t>/2008+Olympic+Pictures/articles/50/PICTURES+2008+Beijing+Olympics+Opening+Ceremony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52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13</a:t>
            </a:r>
          </a:p>
          <a:p>
            <a:r>
              <a:rPr lang="en-US" dirty="0" smtClean="0"/>
              <a:t>?	http://</a:t>
            </a:r>
            <a:r>
              <a:rPr lang="en-US" dirty="0" err="1" smtClean="0"/>
              <a:t>www.funonthenet.in</a:t>
            </a:r>
            <a:r>
              <a:rPr lang="en-US" dirty="0" smtClean="0"/>
              <a:t>/articles/</a:t>
            </a:r>
            <a:r>
              <a:rPr lang="en-US" dirty="0" err="1" smtClean="0"/>
              <a:t>olympics</a:t>
            </a:r>
            <a:r>
              <a:rPr lang="en-US" dirty="0" smtClean="0"/>
              <a:t>-opening-</a:t>
            </a:r>
            <a:r>
              <a:rPr lang="en-US" dirty="0" err="1" smtClean="0"/>
              <a:t>ceremony.html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23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12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Gilham</a:t>
            </a:r>
            <a:r>
              <a:rPr lang="en-US" dirty="0" smtClean="0"/>
              <a:t>/Getty Images </a:t>
            </a:r>
            <a:r>
              <a:rPr lang="en-US" dirty="0" err="1" smtClean="0"/>
              <a:t>AsiaPac</a:t>
            </a:r>
            <a:r>
              <a:rPr lang="en-US" dirty="0" smtClean="0"/>
              <a:t>	http://</a:t>
            </a:r>
            <a:r>
              <a:rPr lang="en-US" dirty="0" err="1" smtClean="0"/>
              <a:t>www.zimbio.com</a:t>
            </a:r>
            <a:r>
              <a:rPr lang="en-US" dirty="0" smtClean="0"/>
              <a:t>/2008+Olympic+Pictures/articles/50/PICTURES+2008+Beijing+Olympics+Opening+Ceremony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2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11</a:t>
            </a:r>
          </a:p>
          <a:p>
            <a:r>
              <a:rPr lang="en-US" dirty="0" smtClean="0"/>
              <a:t>Adam Pretty/Getty Images </a:t>
            </a:r>
            <a:r>
              <a:rPr lang="en-US" dirty="0" err="1" smtClean="0"/>
              <a:t>AsiaPac</a:t>
            </a:r>
            <a:r>
              <a:rPr lang="en-US" dirty="0" smtClean="0"/>
              <a:t>	http://</a:t>
            </a:r>
            <a:r>
              <a:rPr lang="en-US" dirty="0" err="1" smtClean="0"/>
              <a:t>www.zimbio.com</a:t>
            </a:r>
            <a:r>
              <a:rPr lang="en-US" dirty="0" smtClean="0"/>
              <a:t>/2008+Olympic+Pictures/articles/50/PICTURES+2008+Beijing+Olympics+Opening+Ceremony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04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10</a:t>
            </a:r>
          </a:p>
          <a:p>
            <a:r>
              <a:rPr lang="en-US" dirty="0" smtClean="0"/>
              <a:t>Wow Cool </a:t>
            </a:r>
            <a:r>
              <a:rPr lang="en-US" dirty="0" err="1" smtClean="0"/>
              <a:t>Pics</a:t>
            </a:r>
            <a:r>
              <a:rPr lang="en-US" dirty="0" smtClean="0"/>
              <a:t>	http://</a:t>
            </a:r>
            <a:r>
              <a:rPr lang="en-US" dirty="0" err="1" smtClean="0"/>
              <a:t>wowcoolpics.blogspot.co.uk</a:t>
            </a:r>
            <a:r>
              <a:rPr lang="en-US" dirty="0" smtClean="0"/>
              <a:t>/2008/08/awesome-photos-of-beijing-2008-olympic.html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81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</a:t>
            </a:r>
          </a:p>
          <a:p>
            <a:r>
              <a:rPr lang="en-US" dirty="0" smtClean="0"/>
              <a:t>1	Getty Images: Cameron Spencer	http://</a:t>
            </a:r>
            <a:r>
              <a:rPr lang="en-US" dirty="0" err="1" smtClean="0"/>
              <a:t>www.abc.net.au</a:t>
            </a:r>
            <a:r>
              <a:rPr lang="en-US" dirty="0" smtClean="0"/>
              <a:t>/news/stories/2008/08/08/2329648.htm?site=</a:t>
            </a:r>
            <a:r>
              <a:rPr lang="en-US" dirty="0" err="1" smtClean="0"/>
              <a:t>olympics</a:t>
            </a:r>
            <a:r>
              <a:rPr lang="en-US" dirty="0" smtClean="0"/>
              <a:t>/2008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7</a:t>
            </a:r>
          </a:p>
          <a:p>
            <a:r>
              <a:rPr lang="en-US" dirty="0" smtClean="0"/>
              <a:t>Adam Pretty/Getty Images </a:t>
            </a:r>
            <a:r>
              <a:rPr lang="en-US" dirty="0" err="1" smtClean="0"/>
              <a:t>AsiaPac</a:t>
            </a:r>
            <a:r>
              <a:rPr lang="en-US" dirty="0" smtClean="0"/>
              <a:t>	http://</a:t>
            </a:r>
            <a:r>
              <a:rPr lang="en-US" dirty="0" err="1" smtClean="0"/>
              <a:t>www.zimbio.com</a:t>
            </a:r>
            <a:r>
              <a:rPr lang="en-US" dirty="0" smtClean="0"/>
              <a:t>/2008+Olympic+Pictures/articles/50/PICTURES+2008+Beijing+Olympics+Opening+Ceremony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5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7.5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/commons/c/cd/Chinese_pianist_Lang_Lang_the_Opening_Ceremony_of_the_2008_Olympic_Games.jpg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6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6</a:t>
            </a:r>
          </a:p>
          <a:p>
            <a:r>
              <a:rPr lang="en-US" dirty="0" smtClean="0"/>
              <a:t>Clive Rose/Getty Images	http://</a:t>
            </a:r>
            <a:r>
              <a:rPr lang="en-US" dirty="0" err="1" smtClean="0"/>
              <a:t>www.thaindian.com</a:t>
            </a:r>
            <a:r>
              <a:rPr lang="en-US" dirty="0" smtClean="0"/>
              <a:t>/</a:t>
            </a:r>
            <a:r>
              <a:rPr lang="en-US" dirty="0" err="1" smtClean="0"/>
              <a:t>newsportal</a:t>
            </a:r>
            <a:r>
              <a:rPr lang="en-US" dirty="0" smtClean="0"/>
              <a:t>/v/olympics-2008/opening-ceremony_001/Beijing+Olympic+Opening+Ceremony+12.jpg.html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5</a:t>
            </a:r>
          </a:p>
          <a:p>
            <a:r>
              <a:rPr lang="en-US" dirty="0" smtClean="0"/>
              <a:t>China Photos/Getty Images	http://</a:t>
            </a:r>
            <a:r>
              <a:rPr lang="en-US" dirty="0" err="1" smtClean="0"/>
              <a:t>www.thaindian.com</a:t>
            </a:r>
            <a:r>
              <a:rPr lang="en-US" dirty="0" smtClean="0"/>
              <a:t>/</a:t>
            </a:r>
            <a:r>
              <a:rPr lang="en-US" dirty="0" err="1" smtClean="0"/>
              <a:t>newsportal</a:t>
            </a:r>
            <a:r>
              <a:rPr lang="en-US" dirty="0" smtClean="0"/>
              <a:t>/v/olympics-2008/opening-ceremony_001/Beijing+Olympic+Opening+Ceremony+16.jpg.html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4</a:t>
            </a:r>
          </a:p>
          <a:p>
            <a:r>
              <a:rPr lang="en-US" dirty="0" smtClean="0"/>
              <a:t>Min </a:t>
            </a:r>
            <a:r>
              <a:rPr lang="en-US" dirty="0" err="1" smtClean="0"/>
              <a:t>Guo</a:t>
            </a:r>
            <a:r>
              <a:rPr lang="en-US" dirty="0" smtClean="0"/>
              <a:t> ?	http://</a:t>
            </a:r>
            <a:r>
              <a:rPr lang="en-US" dirty="0" err="1" smtClean="0"/>
              <a:t>cnreviews.com</a:t>
            </a:r>
            <a:r>
              <a:rPr lang="en-US" dirty="0" smtClean="0"/>
              <a:t>/</a:t>
            </a:r>
            <a:r>
              <a:rPr lang="en-US" dirty="0" err="1" smtClean="0"/>
              <a:t>olympics</a:t>
            </a:r>
            <a:r>
              <a:rPr lang="en-US" dirty="0" smtClean="0"/>
              <a:t>/beijing_olympic_opening_ceremony_theme_song_singers_announced_20080806.html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3</a:t>
            </a:r>
          </a:p>
          <a:p>
            <a:r>
              <a:rPr lang="en-US" dirty="0" smtClean="0"/>
              <a:t>Tim Wang	http://</a:t>
            </a:r>
            <a:r>
              <a:rPr lang="en-US" dirty="0" err="1" smtClean="0"/>
              <a:t>blog.loaz.com</a:t>
            </a:r>
            <a:r>
              <a:rPr lang="en-US" dirty="0" smtClean="0"/>
              <a:t>/</a:t>
            </a:r>
            <a:r>
              <a:rPr lang="en-US" dirty="0" err="1" smtClean="0"/>
              <a:t>timwang</a:t>
            </a:r>
            <a:r>
              <a:rPr lang="en-US" dirty="0" smtClean="0"/>
              <a:t>/</a:t>
            </a:r>
            <a:r>
              <a:rPr lang="en-US" dirty="0" err="1" smtClean="0"/>
              <a:t>index.php</a:t>
            </a:r>
            <a:r>
              <a:rPr lang="en-US" dirty="0" smtClean="0"/>
              <a:t>/2008/08/08/beijing_2008_olympic_opening_ceremony_a_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3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24</a:t>
            </a:r>
          </a:p>
          <a:p>
            <a:r>
              <a:rPr lang="en-US" dirty="0" smtClean="0"/>
              <a:t>Public domain	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/commons/8/8e/2000_Summer_Olympics_opening_ceremony_1.JPEG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0446E-2144-CB47-B9FC-B45EBA46B9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6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4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7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3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6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4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6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1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A2771-485A-2A45-A938-A247271420D8}" type="datetimeFigureOut">
              <a:rPr lang="en-US" smtClean="0"/>
              <a:t>27/04/2012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A88B0-6FBF-6342-9D22-06627571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Olympic Opening Patterns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9038" r="-9038"/>
          <a:stretch>
            <a:fillRect/>
          </a:stretch>
        </p:blipFill>
        <p:spPr>
          <a:xfrm>
            <a:off x="-957385" y="458872"/>
            <a:ext cx="11050954" cy="6077599"/>
          </a:xfrm>
        </p:spPr>
      </p:pic>
    </p:spTree>
    <p:extLst>
      <p:ext uri="{BB962C8B-B14F-4D97-AF65-F5344CB8AC3E}">
        <p14:creationId xmlns:p14="http://schemas.microsoft.com/office/powerpoint/2010/main" val="36728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629" r="-10629"/>
          <a:stretch>
            <a:fillRect/>
          </a:stretch>
        </p:blipFill>
        <p:spPr>
          <a:xfrm>
            <a:off x="-1016000" y="274638"/>
            <a:ext cx="11265877" cy="6195798"/>
          </a:xfrm>
        </p:spPr>
      </p:pic>
    </p:spTree>
    <p:extLst>
      <p:ext uri="{BB962C8B-B14F-4D97-AF65-F5344CB8AC3E}">
        <p14:creationId xmlns:p14="http://schemas.microsoft.com/office/powerpoint/2010/main" val="111887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459" r="-10459"/>
          <a:stretch>
            <a:fillRect/>
          </a:stretch>
        </p:blipFill>
        <p:spPr>
          <a:xfrm>
            <a:off x="-1250462" y="189253"/>
            <a:ext cx="11363570" cy="6249526"/>
          </a:xfrm>
        </p:spPr>
      </p:pic>
    </p:spTree>
    <p:extLst>
      <p:ext uri="{BB962C8B-B14F-4D97-AF65-F5344CB8AC3E}">
        <p14:creationId xmlns:p14="http://schemas.microsoft.com/office/powerpoint/2010/main" val="198638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316" r="-10316"/>
          <a:stretch>
            <a:fillRect/>
          </a:stretch>
        </p:blipFill>
        <p:spPr>
          <a:xfrm>
            <a:off x="-1074615" y="274638"/>
            <a:ext cx="11265877" cy="6195798"/>
          </a:xfrm>
        </p:spPr>
      </p:pic>
    </p:spTree>
    <p:extLst>
      <p:ext uri="{BB962C8B-B14F-4D97-AF65-F5344CB8AC3E}">
        <p14:creationId xmlns:p14="http://schemas.microsoft.com/office/powerpoint/2010/main" val="374952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0031" r="-40031"/>
          <a:stretch>
            <a:fillRect/>
          </a:stretch>
        </p:blipFill>
        <p:spPr>
          <a:xfrm>
            <a:off x="-1879335" y="-102435"/>
            <a:ext cx="13024338" cy="7162884"/>
          </a:xfrm>
        </p:spPr>
      </p:pic>
    </p:spTree>
    <p:extLst>
      <p:ext uri="{BB962C8B-B14F-4D97-AF65-F5344CB8AC3E}">
        <p14:creationId xmlns:p14="http://schemas.microsoft.com/office/powerpoint/2010/main" val="2614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654" r="-10654"/>
          <a:stretch>
            <a:fillRect/>
          </a:stretch>
        </p:blipFill>
        <p:spPr>
          <a:xfrm>
            <a:off x="-976922" y="274638"/>
            <a:ext cx="11109569" cy="6109835"/>
          </a:xfrm>
        </p:spPr>
      </p:pic>
    </p:spTree>
    <p:extLst>
      <p:ext uri="{BB962C8B-B14F-4D97-AF65-F5344CB8AC3E}">
        <p14:creationId xmlns:p14="http://schemas.microsoft.com/office/powerpoint/2010/main" val="213715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459" r="-10459"/>
          <a:stretch>
            <a:fillRect/>
          </a:stretch>
        </p:blipFill>
        <p:spPr>
          <a:xfrm>
            <a:off x="-1172307" y="274638"/>
            <a:ext cx="11363569" cy="6249525"/>
          </a:xfrm>
        </p:spPr>
      </p:pic>
    </p:spTree>
    <p:extLst>
      <p:ext uri="{BB962C8B-B14F-4D97-AF65-F5344CB8AC3E}">
        <p14:creationId xmlns:p14="http://schemas.microsoft.com/office/powerpoint/2010/main" val="62151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5009" r="-5009"/>
          <a:stretch>
            <a:fillRect/>
          </a:stretch>
        </p:blipFill>
        <p:spPr>
          <a:xfrm>
            <a:off x="-762000" y="392418"/>
            <a:ext cx="10425723" cy="5733746"/>
          </a:xfrm>
        </p:spPr>
      </p:pic>
    </p:spTree>
    <p:extLst>
      <p:ext uri="{BB962C8B-B14F-4D97-AF65-F5344CB8AC3E}">
        <p14:creationId xmlns:p14="http://schemas.microsoft.com/office/powerpoint/2010/main" val="273923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669" r="-10669"/>
          <a:stretch>
            <a:fillRect/>
          </a:stretch>
        </p:blipFill>
        <p:spPr>
          <a:xfrm>
            <a:off x="-918307" y="274638"/>
            <a:ext cx="11097846" cy="6310923"/>
          </a:xfrm>
        </p:spPr>
      </p:pic>
    </p:spTree>
    <p:extLst>
      <p:ext uri="{BB962C8B-B14F-4D97-AF65-F5344CB8AC3E}">
        <p14:creationId xmlns:p14="http://schemas.microsoft.com/office/powerpoint/2010/main" val="1991074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6285" r="-86285"/>
          <a:stretch>
            <a:fillRect/>
          </a:stretch>
        </p:blipFill>
        <p:spPr>
          <a:xfrm>
            <a:off x="-1505989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19578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215" b="5215"/>
          <a:stretch>
            <a:fillRect/>
          </a:stretch>
        </p:blipFill>
        <p:spPr>
          <a:xfrm>
            <a:off x="-466745" y="452959"/>
            <a:ext cx="9995877" cy="5497347"/>
          </a:xfrm>
        </p:spPr>
      </p:pic>
    </p:spTree>
    <p:extLst>
      <p:ext uri="{BB962C8B-B14F-4D97-AF65-F5344CB8AC3E}">
        <p14:creationId xmlns:p14="http://schemas.microsoft.com/office/powerpoint/2010/main" val="393751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186" r="-3186"/>
          <a:stretch>
            <a:fillRect/>
          </a:stretch>
        </p:blipFill>
        <p:spPr>
          <a:xfrm>
            <a:off x="-702620" y="0"/>
            <a:ext cx="10639882" cy="6858000"/>
          </a:xfrm>
        </p:spPr>
      </p:pic>
    </p:spTree>
    <p:extLst>
      <p:ext uri="{BB962C8B-B14F-4D97-AF65-F5344CB8AC3E}">
        <p14:creationId xmlns:p14="http://schemas.microsoft.com/office/powerpoint/2010/main" val="304945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7257" b="7257"/>
          <a:stretch>
            <a:fillRect/>
          </a:stretch>
        </p:blipFill>
        <p:spPr>
          <a:xfrm>
            <a:off x="-390769" y="747016"/>
            <a:ext cx="9780954" cy="5379148"/>
          </a:xfrm>
        </p:spPr>
      </p:pic>
    </p:spTree>
    <p:extLst>
      <p:ext uri="{BB962C8B-B14F-4D97-AF65-F5344CB8AC3E}">
        <p14:creationId xmlns:p14="http://schemas.microsoft.com/office/powerpoint/2010/main" val="312322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03" b="503"/>
          <a:stretch>
            <a:fillRect/>
          </a:stretch>
        </p:blipFill>
        <p:spPr>
          <a:xfrm>
            <a:off x="-547077" y="628816"/>
            <a:ext cx="9995877" cy="5497347"/>
          </a:xfrm>
        </p:spPr>
      </p:pic>
    </p:spTree>
    <p:extLst>
      <p:ext uri="{BB962C8B-B14F-4D97-AF65-F5344CB8AC3E}">
        <p14:creationId xmlns:p14="http://schemas.microsoft.com/office/powerpoint/2010/main" val="3749217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438" b="8438"/>
          <a:stretch>
            <a:fillRect/>
          </a:stretch>
        </p:blipFill>
        <p:spPr>
          <a:xfrm>
            <a:off x="-488462" y="650308"/>
            <a:ext cx="9956800" cy="5475856"/>
          </a:xfrm>
        </p:spPr>
      </p:pic>
    </p:spTree>
    <p:extLst>
      <p:ext uri="{BB962C8B-B14F-4D97-AF65-F5344CB8AC3E}">
        <p14:creationId xmlns:p14="http://schemas.microsoft.com/office/powerpoint/2010/main" val="231453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0" y="897452"/>
            <a:ext cx="9507415" cy="5228712"/>
          </a:xfrm>
        </p:spPr>
      </p:pic>
    </p:spTree>
    <p:extLst>
      <p:ext uri="{BB962C8B-B14F-4D97-AF65-F5344CB8AC3E}">
        <p14:creationId xmlns:p14="http://schemas.microsoft.com/office/powerpoint/2010/main" val="3501647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>
            <a:off x="-586154" y="532108"/>
            <a:ext cx="10171723" cy="5594056"/>
          </a:xfrm>
        </p:spPr>
      </p:pic>
    </p:spTree>
    <p:extLst>
      <p:ext uri="{BB962C8B-B14F-4D97-AF65-F5344CB8AC3E}">
        <p14:creationId xmlns:p14="http://schemas.microsoft.com/office/powerpoint/2010/main" val="3999346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753" b="8753"/>
          <a:stretch>
            <a:fillRect/>
          </a:stretch>
        </p:blipFill>
        <p:spPr>
          <a:xfrm>
            <a:off x="-1074615" y="295708"/>
            <a:ext cx="10601569" cy="5830455"/>
          </a:xfrm>
        </p:spPr>
      </p:pic>
    </p:spTree>
    <p:extLst>
      <p:ext uri="{BB962C8B-B14F-4D97-AF65-F5344CB8AC3E}">
        <p14:creationId xmlns:p14="http://schemas.microsoft.com/office/powerpoint/2010/main" val="196231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923" y="274638"/>
            <a:ext cx="9516208" cy="62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650" b="8650"/>
          <a:stretch>
            <a:fillRect/>
          </a:stretch>
        </p:blipFill>
        <p:spPr>
          <a:xfrm>
            <a:off x="-1602154" y="274638"/>
            <a:ext cx="11226800" cy="6174308"/>
          </a:xfrm>
        </p:spPr>
      </p:pic>
    </p:spTree>
    <p:extLst>
      <p:ext uri="{BB962C8B-B14F-4D97-AF65-F5344CB8AC3E}">
        <p14:creationId xmlns:p14="http://schemas.microsoft.com/office/powerpoint/2010/main" val="167631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9038" r="-9038"/>
          <a:stretch>
            <a:fillRect/>
          </a:stretch>
        </p:blipFill>
        <p:spPr>
          <a:xfrm>
            <a:off x="-1523999" y="265968"/>
            <a:ext cx="11793415" cy="6485924"/>
          </a:xfrm>
        </p:spPr>
      </p:pic>
    </p:spTree>
    <p:extLst>
      <p:ext uri="{BB962C8B-B14F-4D97-AF65-F5344CB8AC3E}">
        <p14:creationId xmlns:p14="http://schemas.microsoft.com/office/powerpoint/2010/main" val="36534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731" r="-8731"/>
          <a:stretch>
            <a:fillRect/>
          </a:stretch>
        </p:blipFill>
        <p:spPr>
          <a:xfrm>
            <a:off x="-801077" y="274638"/>
            <a:ext cx="10738338" cy="5905672"/>
          </a:xfrm>
        </p:spPr>
      </p:pic>
    </p:spTree>
    <p:extLst>
      <p:ext uri="{BB962C8B-B14F-4D97-AF65-F5344CB8AC3E}">
        <p14:creationId xmlns:p14="http://schemas.microsoft.com/office/powerpoint/2010/main" val="208855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539" r="-10539"/>
          <a:stretch>
            <a:fillRect/>
          </a:stretch>
        </p:blipFill>
        <p:spPr>
          <a:xfrm>
            <a:off x="-1270000" y="274638"/>
            <a:ext cx="11637108" cy="6399962"/>
          </a:xfrm>
        </p:spPr>
      </p:pic>
    </p:spTree>
    <p:extLst>
      <p:ext uri="{BB962C8B-B14F-4D97-AF65-F5344CB8AC3E}">
        <p14:creationId xmlns:p14="http://schemas.microsoft.com/office/powerpoint/2010/main" val="58426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0481" r="-10481"/>
          <a:stretch>
            <a:fillRect/>
          </a:stretch>
        </p:blipFill>
        <p:spPr>
          <a:xfrm>
            <a:off x="-1270000" y="274638"/>
            <a:ext cx="11617569" cy="6389216"/>
          </a:xfrm>
        </p:spPr>
      </p:pic>
    </p:spTree>
    <p:extLst>
      <p:ext uri="{BB962C8B-B14F-4D97-AF65-F5344CB8AC3E}">
        <p14:creationId xmlns:p14="http://schemas.microsoft.com/office/powerpoint/2010/main" val="3870062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234</Words>
  <Application>Microsoft Macintosh PowerPoint</Application>
  <PresentationFormat>On-screen Show (4:3)</PresentationFormat>
  <Paragraphs>73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Olympic Opening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McClure</dc:creator>
  <cp:lastModifiedBy>Lynne McClure</cp:lastModifiedBy>
  <cp:revision>9</cp:revision>
  <dcterms:created xsi:type="dcterms:W3CDTF">2012-04-27T12:17:59Z</dcterms:created>
  <dcterms:modified xsi:type="dcterms:W3CDTF">2012-04-27T13:20:05Z</dcterms:modified>
</cp:coreProperties>
</file>