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2" r:id="rId6"/>
    <p:sldId id="259" r:id="rId7"/>
    <p:sldId id="260" r:id="rId8"/>
    <p:sldId id="263" r:id="rId9"/>
    <p:sldId id="26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09B37-AE7E-46D0-8EB1-43BE87C0A732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C9585-835F-4531-B3CF-231CB72379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B737-9FCC-424F-BAE6-A0450E31DC58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EB09B-4FE7-41E2-8DBD-1F6C93D27B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0CC5F-DC5B-4F8D-8021-F4B1626C606C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A5F5A-5544-4C30-B7F7-F28C0CB8A6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9260D-5206-4892-BECA-7E5EFE67BFDD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69C43-802D-45D0-B8E0-DE43003C98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41BE3-1449-4C79-B328-F921BE760089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671B7-4E0C-4CAF-A1AB-1B2DC0E41D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1136D-43BC-4FF8-92B6-8B4AA4ACB0DF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3523D-84EB-49ED-9140-B9354F476C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D5D7C-523F-4B7F-A040-F96DDCBCB6B9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AFD88-98EF-4389-B775-C34246447D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2B79F-8004-4FAF-B362-46C3018DC996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33B81-537B-4C48-B143-6E2D0F4A33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A2C98-165D-48E5-A200-80FF0796801C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F90F-670C-46AD-A378-9B3F2CE39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79813-69B5-41DE-A7D7-5940AFAEAA32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70ACF-7383-4150-9F5D-0B48D3D310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C8D31-8578-4764-BCC2-D018F4CF2798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9AAE6-6DA2-45E4-8388-C0DDAC403A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87000">
              <a:schemeClr val="accent1">
                <a:tint val="44500"/>
                <a:satMod val="160000"/>
                <a:lumMod val="10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0353B3-CD0C-44B3-98E4-C0671B542DC9}" type="datetimeFigureOut">
              <a:rPr lang="en-GB"/>
              <a:pPr>
                <a:defRPr/>
              </a:pPr>
              <a:t>24/04/2012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41508D-6EEC-4D6F-8EDB-397ECA71FF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3.bp.blogspot.com/_y-HIKQt7MkI/TLPU_8mqNgI/AAAAAAAAAC4/nzzOuPxGKps/s1600/6.jpg"/>
          <p:cNvPicPr/>
          <p:nvPr/>
        </p:nvPicPr>
        <p:blipFill rotWithShape="1">
          <a:blip r:embed="rId2">
            <a:extLst>
              <a:ext uri="{28A0092B-C50C-407E-A947-70E740481C1C}"/>
            </a:extLst>
          </a:blip>
          <a:srcRect l="32149" r="1990"/>
          <a:stretch/>
        </p:blipFill>
        <p:spPr bwMode="auto">
          <a:xfrm>
            <a:off x="1655128" y="476855"/>
            <a:ext cx="5833745" cy="51123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  <a:extLst>
            <a:ext uri="{53640926-AAD7-44D8-BBD7-CCE9431645EC}"/>
          </a:extLst>
        </p:spPr>
      </p:pic>
      <p:sp>
        <p:nvSpPr>
          <p:cNvPr id="5" name="Text Box 5"/>
          <p:cNvSpPr txBox="1"/>
          <p:nvPr/>
        </p:nvSpPr>
        <p:spPr>
          <a:xfrm rot="1414419">
            <a:off x="4784408" y="836265"/>
            <a:ext cx="2669540" cy="7105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Terrariums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latin typeface="Comic Sans MS" pitchFamily="66" charset="0"/>
              </a:rPr>
              <a:t>What is a Terrarium?</a:t>
            </a:r>
          </a:p>
        </p:txBody>
      </p:sp>
      <p:pic>
        <p:nvPicPr>
          <p:cNvPr id="14338" name="Picture 2" descr="Professor Iain Stewart, the geologist and TV presenter, inside his airtight container at the Eden Project in St Austell, Cornw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484313"/>
            <a:ext cx="7589838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051050" y="6491288"/>
            <a:ext cx="5067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http://www.youtube.com/watch?v=1VNt0mwStZI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latin typeface="Comic Sans MS" pitchFamily="66" charset="0"/>
              </a:rPr>
              <a:t>What do plants need?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latin typeface="Comic Sans MS" pitchFamily="66" charset="0"/>
              </a:rPr>
              <a:t>What are the seven life processes?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235075" cy="4525963"/>
          </a:xfrm>
        </p:spPr>
        <p:txBody>
          <a:bodyPr/>
          <a:lstStyle/>
          <a:p>
            <a:r>
              <a:rPr lang="en-GB" smtClean="0"/>
              <a:t>M</a:t>
            </a:r>
          </a:p>
          <a:p>
            <a:r>
              <a:rPr lang="en-GB" smtClean="0"/>
              <a:t>R</a:t>
            </a:r>
          </a:p>
          <a:p>
            <a:r>
              <a:rPr lang="en-GB" smtClean="0"/>
              <a:t>S</a:t>
            </a:r>
          </a:p>
          <a:p>
            <a:r>
              <a:rPr lang="en-GB" smtClean="0"/>
              <a:t>G</a:t>
            </a:r>
          </a:p>
          <a:p>
            <a:r>
              <a:rPr lang="en-GB" smtClean="0"/>
              <a:t>R</a:t>
            </a:r>
          </a:p>
          <a:p>
            <a:r>
              <a:rPr lang="en-GB" smtClean="0"/>
              <a:t>E</a:t>
            </a:r>
          </a:p>
          <a:p>
            <a:r>
              <a:rPr lang="en-GB" smtClean="0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latin typeface="Comic Sans MS" pitchFamily="66" charset="0"/>
              </a:rPr>
              <a:t>What are the seven life processes?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15025" cy="4525963"/>
          </a:xfrm>
        </p:spPr>
        <p:txBody>
          <a:bodyPr/>
          <a:lstStyle/>
          <a:p>
            <a:r>
              <a:rPr lang="en-GB" smtClean="0"/>
              <a:t>Movement</a:t>
            </a:r>
          </a:p>
          <a:p>
            <a:r>
              <a:rPr lang="en-GB" smtClean="0"/>
              <a:t>Reproduction</a:t>
            </a:r>
          </a:p>
          <a:p>
            <a:r>
              <a:rPr lang="en-GB" smtClean="0"/>
              <a:t>Sensing</a:t>
            </a:r>
          </a:p>
          <a:p>
            <a:r>
              <a:rPr lang="en-GB" smtClean="0"/>
              <a:t>Growth</a:t>
            </a:r>
          </a:p>
          <a:p>
            <a:r>
              <a:rPr lang="en-GB" smtClean="0"/>
              <a:t>Respiration</a:t>
            </a:r>
          </a:p>
          <a:p>
            <a:r>
              <a:rPr lang="en-GB" smtClean="0"/>
              <a:t>Excretion</a:t>
            </a:r>
          </a:p>
          <a:p>
            <a:r>
              <a:rPr lang="en-GB" smtClean="0"/>
              <a:t>Nutrition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4581128"/>
            <a:ext cx="3384376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latin typeface="Comic Sans MS" pitchFamily="66" charset="0"/>
              </a:rPr>
              <a:t>Where do plants get their energy from?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Photosynthesis</a:t>
            </a:r>
          </a:p>
        </p:txBody>
      </p:sp>
      <p:sp>
        <p:nvSpPr>
          <p:cNvPr id="5" name="Text Box 5"/>
          <p:cNvSpPr txBox="1"/>
          <p:nvPr/>
        </p:nvSpPr>
        <p:spPr>
          <a:xfrm>
            <a:off x="6559" y="1628800"/>
            <a:ext cx="1829137" cy="151216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Carbon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Dioxide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 Box 5"/>
          <p:cNvSpPr txBox="1"/>
          <p:nvPr/>
        </p:nvSpPr>
        <p:spPr>
          <a:xfrm>
            <a:off x="2267745" y="1988840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Water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Text Box 5"/>
          <p:cNvSpPr txBox="1"/>
          <p:nvPr/>
        </p:nvSpPr>
        <p:spPr>
          <a:xfrm>
            <a:off x="4860032" y="2006842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Glucose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 Box 5"/>
          <p:cNvSpPr txBox="1"/>
          <p:nvPr/>
        </p:nvSpPr>
        <p:spPr>
          <a:xfrm>
            <a:off x="7164289" y="1988840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Oxygen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924300" y="2366963"/>
            <a:ext cx="863600" cy="0"/>
          </a:xfrm>
          <a:prstGeom prst="straightConnector1">
            <a:avLst/>
          </a:prstGeom>
          <a:ln w="920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5-Point Star 10"/>
          <p:cNvSpPr/>
          <p:nvPr/>
        </p:nvSpPr>
        <p:spPr>
          <a:xfrm>
            <a:off x="3419475" y="2924175"/>
            <a:ext cx="1800225" cy="936625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Light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051050" y="2205038"/>
            <a:ext cx="0" cy="28733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08175" y="2349500"/>
            <a:ext cx="287338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48488" y="2205038"/>
            <a:ext cx="0" cy="28733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804025" y="2349500"/>
            <a:ext cx="288925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5"/>
          <p:cNvSpPr txBox="1"/>
          <p:nvPr/>
        </p:nvSpPr>
        <p:spPr>
          <a:xfrm>
            <a:off x="7308304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latin typeface="+mn-lt"/>
              </a:rPr>
              <a:t>6O</a:t>
            </a:r>
            <a:r>
              <a:rPr lang="en-GB" sz="3600" baseline="-25000" dirty="0">
                <a:latin typeface="+mn-lt"/>
              </a:rPr>
              <a:t>2</a:t>
            </a:r>
            <a:endParaRPr lang="en-GB" sz="3600" dirty="0">
              <a:latin typeface="+mn-lt"/>
            </a:endParaRPr>
          </a:p>
        </p:txBody>
      </p:sp>
      <p:sp>
        <p:nvSpPr>
          <p:cNvPr id="23" name="Text Box 5"/>
          <p:cNvSpPr txBox="1"/>
          <p:nvPr/>
        </p:nvSpPr>
        <p:spPr>
          <a:xfrm>
            <a:off x="5004047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C</a:t>
            </a:r>
            <a:r>
              <a:rPr lang="en-GB" sz="3600" baseline="-25000" dirty="0">
                <a:latin typeface="+mn-lt"/>
              </a:rPr>
              <a:t>6</a:t>
            </a:r>
            <a:r>
              <a:rPr lang="en-GB" sz="3600" dirty="0">
                <a:latin typeface="+mn-lt"/>
              </a:rPr>
              <a:t>H</a:t>
            </a:r>
            <a:r>
              <a:rPr lang="en-GB" sz="3600" baseline="-25000" dirty="0">
                <a:latin typeface="+mn-lt"/>
              </a:rPr>
              <a:t>12</a:t>
            </a:r>
            <a:r>
              <a:rPr lang="en-GB" sz="3600" dirty="0">
                <a:latin typeface="+mn-lt"/>
              </a:rPr>
              <a:t>O</a:t>
            </a:r>
            <a:r>
              <a:rPr lang="en-GB" sz="3600" baseline="-25000" dirty="0">
                <a:latin typeface="+mn-lt"/>
              </a:rPr>
              <a:t>6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4" name="Text Box 5"/>
          <p:cNvSpPr txBox="1"/>
          <p:nvPr/>
        </p:nvSpPr>
        <p:spPr>
          <a:xfrm>
            <a:off x="2195737" y="466574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6H</a:t>
            </a:r>
            <a:r>
              <a:rPr lang="en-GB" sz="3600" baseline="-25000" dirty="0">
                <a:latin typeface="+mn-lt"/>
              </a:rPr>
              <a:t>2</a:t>
            </a:r>
            <a:r>
              <a:rPr lang="en-GB" sz="3600" dirty="0">
                <a:latin typeface="+mn-lt"/>
              </a:rPr>
              <a:t>O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5" name="Text Box 5"/>
          <p:cNvSpPr txBox="1"/>
          <p:nvPr/>
        </p:nvSpPr>
        <p:spPr>
          <a:xfrm>
            <a:off x="6559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6CO</a:t>
            </a:r>
            <a:r>
              <a:rPr lang="en-GB" sz="3600" baseline="-25000" dirty="0">
                <a:latin typeface="+mn-lt"/>
              </a:rPr>
              <a:t>2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924300" y="5030788"/>
            <a:ext cx="863600" cy="0"/>
          </a:xfrm>
          <a:prstGeom prst="straightConnector1">
            <a:avLst/>
          </a:prstGeom>
          <a:ln w="920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08175" y="4868863"/>
            <a:ext cx="0" cy="28892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763713" y="5013325"/>
            <a:ext cx="287337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948488" y="4868863"/>
            <a:ext cx="0" cy="28892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04025" y="5013325"/>
            <a:ext cx="288925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Respiration</a:t>
            </a:r>
          </a:p>
        </p:txBody>
      </p:sp>
      <p:sp>
        <p:nvSpPr>
          <p:cNvPr id="22" name="Text Box 5"/>
          <p:cNvSpPr txBox="1"/>
          <p:nvPr/>
        </p:nvSpPr>
        <p:spPr>
          <a:xfrm>
            <a:off x="6559" y="1628800"/>
            <a:ext cx="1829137" cy="151216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Carbon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Dioxide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3" name="Text Box 5"/>
          <p:cNvSpPr txBox="1"/>
          <p:nvPr/>
        </p:nvSpPr>
        <p:spPr>
          <a:xfrm>
            <a:off x="2267745" y="1988840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Water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4" name="Text Box 5"/>
          <p:cNvSpPr txBox="1"/>
          <p:nvPr/>
        </p:nvSpPr>
        <p:spPr>
          <a:xfrm>
            <a:off x="4860032" y="2006842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Glucose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5" name="Text Box 5"/>
          <p:cNvSpPr txBox="1"/>
          <p:nvPr/>
        </p:nvSpPr>
        <p:spPr>
          <a:xfrm>
            <a:off x="7164289" y="1988840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Oxygen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924300" y="2366963"/>
            <a:ext cx="863600" cy="0"/>
          </a:xfrm>
          <a:prstGeom prst="straightConnector1">
            <a:avLst/>
          </a:prstGeom>
          <a:ln w="920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5-Point Star 26"/>
          <p:cNvSpPr/>
          <p:nvPr/>
        </p:nvSpPr>
        <p:spPr>
          <a:xfrm>
            <a:off x="3419475" y="2924175"/>
            <a:ext cx="1800225" cy="936625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Light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051050" y="2205038"/>
            <a:ext cx="0" cy="28733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908175" y="2349500"/>
            <a:ext cx="287338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948488" y="2205038"/>
            <a:ext cx="0" cy="28733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04025" y="2349500"/>
            <a:ext cx="288925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5"/>
          <p:cNvSpPr txBox="1"/>
          <p:nvPr/>
        </p:nvSpPr>
        <p:spPr>
          <a:xfrm>
            <a:off x="7308304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latin typeface="+mn-lt"/>
              </a:rPr>
              <a:t>6O</a:t>
            </a:r>
            <a:r>
              <a:rPr lang="en-GB" sz="3600" baseline="-25000" dirty="0">
                <a:latin typeface="+mn-lt"/>
              </a:rPr>
              <a:t>2</a:t>
            </a:r>
            <a:endParaRPr lang="en-GB" sz="3600" dirty="0">
              <a:latin typeface="+mn-lt"/>
            </a:endParaRPr>
          </a:p>
        </p:txBody>
      </p:sp>
      <p:sp>
        <p:nvSpPr>
          <p:cNvPr id="33" name="Text Box 5"/>
          <p:cNvSpPr txBox="1"/>
          <p:nvPr/>
        </p:nvSpPr>
        <p:spPr>
          <a:xfrm>
            <a:off x="5004047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C</a:t>
            </a:r>
            <a:r>
              <a:rPr lang="en-GB" sz="3600" baseline="-25000" dirty="0">
                <a:latin typeface="+mn-lt"/>
              </a:rPr>
              <a:t>6</a:t>
            </a:r>
            <a:r>
              <a:rPr lang="en-GB" sz="3600" dirty="0">
                <a:latin typeface="+mn-lt"/>
              </a:rPr>
              <a:t>H</a:t>
            </a:r>
            <a:r>
              <a:rPr lang="en-GB" sz="3600" baseline="-25000" dirty="0">
                <a:latin typeface="+mn-lt"/>
              </a:rPr>
              <a:t>12</a:t>
            </a:r>
            <a:r>
              <a:rPr lang="en-GB" sz="3600" dirty="0">
                <a:latin typeface="+mn-lt"/>
              </a:rPr>
              <a:t>O</a:t>
            </a:r>
            <a:r>
              <a:rPr lang="en-GB" sz="3600" baseline="-25000" dirty="0">
                <a:latin typeface="+mn-lt"/>
              </a:rPr>
              <a:t>6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4" name="Text Box 5"/>
          <p:cNvSpPr txBox="1"/>
          <p:nvPr/>
        </p:nvSpPr>
        <p:spPr>
          <a:xfrm>
            <a:off x="2195737" y="466574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6H</a:t>
            </a:r>
            <a:r>
              <a:rPr lang="en-GB" sz="3600" baseline="-25000" dirty="0">
                <a:latin typeface="+mn-lt"/>
              </a:rPr>
              <a:t>2</a:t>
            </a:r>
            <a:r>
              <a:rPr lang="en-GB" sz="3600" dirty="0">
                <a:latin typeface="+mn-lt"/>
              </a:rPr>
              <a:t>O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5" name="Text Box 5"/>
          <p:cNvSpPr txBox="1"/>
          <p:nvPr/>
        </p:nvSpPr>
        <p:spPr>
          <a:xfrm>
            <a:off x="6559" y="465313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dirty="0">
                <a:latin typeface="+mn-lt"/>
              </a:rPr>
              <a:t>6CO</a:t>
            </a:r>
            <a:r>
              <a:rPr lang="en-GB" sz="3600" baseline="-25000" dirty="0">
                <a:latin typeface="+mn-lt"/>
              </a:rPr>
              <a:t>2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924300" y="5030788"/>
            <a:ext cx="863600" cy="0"/>
          </a:xfrm>
          <a:prstGeom prst="straightConnector1">
            <a:avLst/>
          </a:prstGeom>
          <a:ln w="920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908175" y="4868863"/>
            <a:ext cx="0" cy="28892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63713" y="5013325"/>
            <a:ext cx="287337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948488" y="4868863"/>
            <a:ext cx="0" cy="28892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804025" y="5013325"/>
            <a:ext cx="288925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3779838" y="3068638"/>
            <a:ext cx="1223962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Energy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0.2125 -0.04005 C 0.25712 -0.04908 0.32379 -0.05394 0.39306 -0.05394 C 0.4724 -0.05394 0.53577 -0.04908 0.58039 -0.04005 L 0.79306 4.81481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53" y="-270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08021 -0.04005 C 0.09705 -0.04908 0.12205 -0.05394 0.14826 -0.05394 C 0.1783 -0.05394 0.20208 -0.04908 0.21892 -0.04005 L 0.2993 1.11111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-270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-0.08038 -0.03634 C -0.09722 -0.04445 -0.12239 -0.04884 -0.14861 -0.04884 C -0.17847 -0.04884 -0.20243 -0.04445 -0.21927 -0.03634 L -0.2993 1.11111E-6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65" y="-245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0.00255 L -0.20313 -0.05116 C -0.2474 -0.06319 -0.31354 -0.06968 -0.38247 -0.06968 C -0.46129 -0.06968 -0.52413 -0.06319 -0.5684 -0.05116 L -0.77934 0.00255 " pathEditMode="relative" rAng="0" ptsTypes="FffFF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375" y="-36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L 0.15069 -0.04004 C 0.18229 -0.04907 0.22951 -0.05393 0.27882 -0.05393 C 0.33489 -0.05393 0.37986 -0.04907 0.41145 -0.04004 L 0.56232 -4.81481E-6 " pathEditMode="relative" rAng="0" ptsTypes="FffFF">
                                      <p:cBhvr>
                                        <p:cTn id="1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08" y="-270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33333E-6 L 0.14982 -0.04005 C 0.18125 -0.04908 0.22829 -0.05394 0.27725 -0.05394 C 0.33316 -0.05394 0.37777 -0.04908 0.4092 -0.04005 L 0.5592 3.33333E-6 " pathEditMode="relative" rAng="0" ptsTypes="FffFF">
                                      <p:cBhvr>
                                        <p:cTn id="2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1" y="-270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15017 -0.04004 C -0.18159 -0.04907 -0.22864 -0.05393 -0.27743 -0.05393 C -0.33333 -0.05393 -0.37795 -0.04907 -0.40937 -0.04004 L -0.5592 -4.81481E-6 " pathEditMode="relative" rAng="0" ptsTypes="FffFF">
                                      <p:cBhvr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69" y="-2708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85 L -0.15 -0.03819 C -0.18143 -0.04722 -0.22847 -0.05208 -0.27743 -0.05208 C -0.33334 -0.05208 -0.37795 -0.04722 -0.40938 -0.03819 L -0.5592 0.00185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69" y="-270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Plants</a:t>
            </a:r>
          </a:p>
        </p:txBody>
      </p:sp>
      <p:pic>
        <p:nvPicPr>
          <p:cNvPr id="20482" name="Picture 2" descr="http://t2.gstatic.com/images?q=tbn:ANd9GcQp0Q2vWQwUL_XGB4ZVb32C_ECUU_Tk_VXkRX1jZqyzo0r9S57w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412875"/>
            <a:ext cx="4221163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flipV="1">
            <a:off x="6084888" y="2162175"/>
            <a:ext cx="1079500" cy="461963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940425" y="2924175"/>
            <a:ext cx="1906588" cy="288925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5"/>
          <p:cNvSpPr txBox="1"/>
          <p:nvPr/>
        </p:nvSpPr>
        <p:spPr>
          <a:xfrm>
            <a:off x="7272454" y="700584"/>
            <a:ext cx="1829137" cy="151216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Carbon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Dioxide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7523922" y="2540516"/>
            <a:ext cx="1584175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Water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5"/>
          <p:cNvSpPr txBox="1"/>
          <p:nvPr/>
        </p:nvSpPr>
        <p:spPr>
          <a:xfrm>
            <a:off x="431541" y="1834710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Glucose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Text Box 5"/>
          <p:cNvSpPr txBox="1"/>
          <p:nvPr/>
        </p:nvSpPr>
        <p:spPr>
          <a:xfrm>
            <a:off x="-33612" y="2706965"/>
            <a:ext cx="1872207" cy="75608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GB" sz="3600" b="1" dirty="0">
                <a:solidFill>
                  <a:srgbClr val="595959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Oxygen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042988" y="3789363"/>
            <a:ext cx="1908175" cy="57626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1619250" y="2982913"/>
            <a:ext cx="1223963" cy="6619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Nutrients</a:t>
            </a:r>
          </a:p>
        </p:txBody>
      </p:sp>
      <p:pic>
        <p:nvPicPr>
          <p:cNvPr id="21506" name="Picture 2" descr="http://www.museum.state.il.us/muslink/forest/images/nutr_cycle.gif"/>
          <p:cNvPicPr>
            <a:picLocks noChangeAspect="1" noChangeArrowheads="1"/>
          </p:cNvPicPr>
          <p:nvPr/>
        </p:nvPicPr>
        <p:blipFill>
          <a:blip r:embed="rId2"/>
          <a:srcRect l="4509" b="14928"/>
          <a:stretch>
            <a:fillRect/>
          </a:stretch>
        </p:blipFill>
        <p:spPr bwMode="auto">
          <a:xfrm>
            <a:off x="2079625" y="1398588"/>
            <a:ext cx="51562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74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Arial</vt:lpstr>
      <vt:lpstr>Times New Roman</vt:lpstr>
      <vt:lpstr>Comic Sans MS</vt:lpstr>
      <vt:lpstr>Office Theme</vt:lpstr>
      <vt:lpstr>Slide 1</vt:lpstr>
      <vt:lpstr>What is a Terrarium?</vt:lpstr>
      <vt:lpstr>What do plants need?</vt:lpstr>
      <vt:lpstr>What are the seven life processes?</vt:lpstr>
      <vt:lpstr>What are the seven life processes?</vt:lpstr>
      <vt:lpstr>Photosynthesis</vt:lpstr>
      <vt:lpstr>Respiration</vt:lpstr>
      <vt:lpstr>Plants</vt:lpstr>
      <vt:lpstr>Nutrients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Dowset</dc:creator>
  <cp:lastModifiedBy>dowsettc</cp:lastModifiedBy>
  <cp:revision>11</cp:revision>
  <dcterms:created xsi:type="dcterms:W3CDTF">2012-04-22T19:39:28Z</dcterms:created>
  <dcterms:modified xsi:type="dcterms:W3CDTF">2012-04-24T11:12:35Z</dcterms:modified>
</cp:coreProperties>
</file>