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751490-7779-4997-B0F3-1802B314280E}" type="datetimeFigureOut">
              <a:rPr lang="en-US" smtClean="0"/>
              <a:t>11/19/2012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F2CC4F-7CCB-4C8C-B889-C144F91D4E9F}" type="slidenum">
              <a:rPr lang="en-AU" smtClean="0"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1 step, 2 step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Liam's house has a staircase with </a:t>
            </a:r>
            <a:r>
              <a:rPr lang="en-AU" dirty="0"/>
              <a:t>12 </a:t>
            </a:r>
            <a:r>
              <a:rPr lang="en-AU" dirty="0" smtClean="0"/>
              <a:t> steps. </a:t>
            </a:r>
          </a:p>
          <a:p>
            <a:r>
              <a:rPr lang="en-AU" dirty="0" smtClean="0"/>
              <a:t>He can go down the steps one at a time or two at a time.</a:t>
            </a:r>
          </a:p>
          <a:p>
            <a:endParaRPr lang="en-AU" dirty="0"/>
          </a:p>
          <a:p>
            <a:r>
              <a:rPr lang="en-AU" dirty="0" smtClean="0">
                <a:solidFill>
                  <a:srgbClr val="FF0000"/>
                </a:solidFill>
              </a:rPr>
              <a:t>In how many different ways can Liam go down the </a:t>
            </a:r>
            <a:r>
              <a:rPr lang="en-AU" dirty="0">
                <a:solidFill>
                  <a:srgbClr val="FF0000"/>
                </a:solidFill>
              </a:rPr>
              <a:t>12 </a:t>
            </a:r>
            <a:r>
              <a:rPr lang="en-AU" dirty="0" smtClean="0">
                <a:solidFill>
                  <a:srgbClr val="FF0000"/>
                </a:solidFill>
              </a:rPr>
              <a:t> steps, taking one or two steps at a time?</a:t>
            </a:r>
            <a:endParaRPr lang="en-A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Fibonacci Sequence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No.</a:t>
                      </a:r>
                      <a:r>
                        <a:rPr lang="en-AU" baseline="0" dirty="0" smtClean="0"/>
                        <a:t> Of Stairs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No of Steps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5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5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8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6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13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7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21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34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55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89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144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233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There are 233 different ways to go down 12 steps using 1 or 2 steps at a time.</a:t>
            </a:r>
            <a:endParaRPr lang="en-A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</TotalTime>
  <Words>62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1 step, 2 step</vt:lpstr>
      <vt:lpstr>Slide 2</vt:lpstr>
      <vt:lpstr>Fibonacci Sequence</vt:lpstr>
      <vt:lpstr>Slide 4</vt:lpstr>
    </vt:vector>
  </TitlesOfParts>
  <Company>St Stephen's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step, 2 step</dc:title>
  <dc:creator>scott.padden</dc:creator>
  <cp:lastModifiedBy>scott.padden</cp:lastModifiedBy>
  <cp:revision>2</cp:revision>
  <dcterms:created xsi:type="dcterms:W3CDTF">2012-11-19T02:19:26Z</dcterms:created>
  <dcterms:modified xsi:type="dcterms:W3CDTF">2012-11-19T02:26:18Z</dcterms:modified>
</cp:coreProperties>
</file>