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2" d="100"/>
          <a:sy n="82" d="100"/>
        </p:scale>
        <p:origin x="-62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905D7-BB1A-443A-8817-DE3E3D90F7D6}" type="datetimeFigureOut">
              <a:rPr lang="en-GB" smtClean="0"/>
              <a:t>22/03/2016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7E64-7E7E-4413-ACD9-C639C728A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09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905D7-BB1A-443A-8817-DE3E3D90F7D6}" type="datetimeFigureOut">
              <a:rPr lang="en-GB" smtClean="0"/>
              <a:t>22/03/2016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7E64-7E7E-4413-ACD9-C639C728A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678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905D7-BB1A-443A-8817-DE3E3D90F7D6}" type="datetimeFigureOut">
              <a:rPr lang="en-GB" smtClean="0"/>
              <a:t>22/03/2016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7E64-7E7E-4413-ACD9-C639C728A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475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905D7-BB1A-443A-8817-DE3E3D90F7D6}" type="datetimeFigureOut">
              <a:rPr lang="en-GB" smtClean="0"/>
              <a:t>22/03/2016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7E64-7E7E-4413-ACD9-C639C728A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181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905D7-BB1A-443A-8817-DE3E3D90F7D6}" type="datetimeFigureOut">
              <a:rPr lang="en-GB" smtClean="0"/>
              <a:t>22/03/2016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7E64-7E7E-4413-ACD9-C639C728A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164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905D7-BB1A-443A-8817-DE3E3D90F7D6}" type="datetimeFigureOut">
              <a:rPr lang="en-GB" smtClean="0"/>
              <a:t>22/03/2016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7E64-7E7E-4413-ACD9-C639C728A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05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905D7-BB1A-443A-8817-DE3E3D90F7D6}" type="datetimeFigureOut">
              <a:rPr lang="en-GB" smtClean="0"/>
              <a:t>22/03/2016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7E64-7E7E-4413-ACD9-C639C728A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000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905D7-BB1A-443A-8817-DE3E3D90F7D6}" type="datetimeFigureOut">
              <a:rPr lang="en-GB" smtClean="0"/>
              <a:t>22/03/2016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7E64-7E7E-4413-ACD9-C639C728A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374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905D7-BB1A-443A-8817-DE3E3D90F7D6}" type="datetimeFigureOut">
              <a:rPr lang="en-GB" smtClean="0"/>
              <a:t>22/03/2016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7E64-7E7E-4413-ACD9-C639C728A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570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905D7-BB1A-443A-8817-DE3E3D90F7D6}" type="datetimeFigureOut">
              <a:rPr lang="en-GB" smtClean="0"/>
              <a:t>22/03/2016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7E64-7E7E-4413-ACD9-C639C728A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6161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905D7-BB1A-443A-8817-DE3E3D90F7D6}" type="datetimeFigureOut">
              <a:rPr lang="en-GB" smtClean="0"/>
              <a:t>22/03/2016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D7E64-7E7E-4413-ACD9-C639C728A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73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905D7-BB1A-443A-8817-DE3E3D90F7D6}" type="datetimeFigureOut">
              <a:rPr lang="en-GB" smtClean="0"/>
              <a:t>22/03/2016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D7E64-7E7E-4413-ACD9-C639C728A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774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5170586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GB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Nithish’s</a:t>
            </a:r>
            <a:r>
              <a:rPr lang="en-GB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Presentation about </a:t>
            </a:r>
            <a:br>
              <a:rPr lang="en-GB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en-GB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Shape Draw</a:t>
            </a:r>
            <a:endParaRPr lang="en-GB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758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83943" y="1842708"/>
            <a:ext cx="736106" cy="3609149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3568" y="737450"/>
            <a:ext cx="2272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 </a:t>
            </a:r>
            <a:r>
              <a:rPr lang="en-GB" smtClean="0"/>
              <a:t> 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1043608" y="134076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 cm s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1806079" y="3284984"/>
            <a:ext cx="461665" cy="100811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n-GB" dirty="0" smtClean="0"/>
              <a:t>12cms</a:t>
            </a:r>
            <a:endParaRPr lang="en-GB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75656" y="1844824"/>
            <a:ext cx="0" cy="36091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5" idx="1"/>
            <a:endCxn id="5" idx="3"/>
          </p:cNvCxnSpPr>
          <p:nvPr/>
        </p:nvCxnSpPr>
        <p:spPr>
          <a:xfrm>
            <a:off x="1083943" y="3647283"/>
            <a:ext cx="7361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083943" y="1844824"/>
            <a:ext cx="103681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1083943" y="5301208"/>
            <a:ext cx="103681" cy="1506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1702398" y="1862146"/>
            <a:ext cx="103681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1702397" y="5301208"/>
            <a:ext cx="103681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/>
          <p:cNvSpPr txBox="1"/>
          <p:nvPr/>
        </p:nvSpPr>
        <p:spPr>
          <a:xfrm>
            <a:off x="2627784" y="1095804"/>
            <a:ext cx="44644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 have found shape that satisfies all the conditions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The shape has two pairs of parallel sides.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The area of the shape is 24 cm</a:t>
            </a:r>
            <a:r>
              <a:rPr lang="en-GB" baseline="30000" dirty="0" smtClean="0"/>
              <a:t>2</a:t>
            </a: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dirty="0" smtClean="0"/>
              <a:t>The shape has four right angles.</a:t>
            </a: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dirty="0" smtClean="0"/>
              <a:t>The shape’s perimeter is numerically larger than its area.</a:t>
            </a: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dirty="0" smtClean="0"/>
              <a:t>The length of each side is an even number.</a:t>
            </a: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dirty="0" smtClean="0"/>
              <a:t>The shape is irregular.</a:t>
            </a: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dirty="0" smtClean="0"/>
              <a:t>The shape is a quadrilateral.</a:t>
            </a: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GB" dirty="0" smtClean="0"/>
              <a:t>The shape has two lines of symmetry.</a:t>
            </a:r>
          </a:p>
          <a:p>
            <a:pPr>
              <a:buClr>
                <a:schemeClr val="tx1"/>
              </a:buClr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85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31840" y="1124744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How I solved the puzzle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331640" y="2204864"/>
            <a:ext cx="705678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First I thought of an irregular shape that was a quadrilateral and I came up with answer as a rectangle, because it has to have four right angles and two lines of symmetry  and </a:t>
            </a:r>
            <a:r>
              <a:rPr lang="en-GB" dirty="0" smtClean="0"/>
              <a:t>has two pairs of parallel sides.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Then I wanted to work out the length and width of the rectangle, I came up with, 1 x 24,  2 x 12, 3 x 8 and 4 x 6. I tried them all but 2 x 12 worked as it satisfied the condition length of each side is an even number.</a:t>
            </a:r>
          </a:p>
          <a:p>
            <a:endParaRPr lang="en-GB" dirty="0"/>
          </a:p>
          <a:p>
            <a:r>
              <a:rPr lang="en-GB" dirty="0" smtClean="0"/>
              <a:t>Next I decided to work out the area which was 24 cm</a:t>
            </a:r>
            <a:r>
              <a:rPr lang="en-GB" baseline="30000" dirty="0" smtClean="0"/>
              <a:t>2 </a:t>
            </a:r>
            <a:r>
              <a:rPr lang="en-GB" dirty="0" smtClean="0"/>
              <a:t> and </a:t>
            </a:r>
            <a:r>
              <a:rPr lang="en-GB" dirty="0" smtClean="0"/>
              <a:t>perimeter  was </a:t>
            </a:r>
            <a:r>
              <a:rPr lang="en-GB" dirty="0" smtClean="0"/>
              <a:t>28 cm, so that satisfied the condition </a:t>
            </a:r>
            <a:r>
              <a:rPr lang="en-GB" dirty="0" smtClean="0"/>
              <a:t>perimeter numerically larger than its area.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6800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215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Nithish’s Presentation about  Shape Draw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Duraimaran Kumaravelu</dc:creator>
  <cp:lastModifiedBy>Duraimaran Kumaravelu</cp:lastModifiedBy>
  <cp:revision>14</cp:revision>
  <dcterms:created xsi:type="dcterms:W3CDTF">2016-03-22T19:24:35Z</dcterms:created>
  <dcterms:modified xsi:type="dcterms:W3CDTF">2016-03-22T21:05:32Z</dcterms:modified>
</cp:coreProperties>
</file>