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F9940-B41E-461F-A6C6-EF1C12B9F8CF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6071-6BA2-4727-98BD-1E0B9C6652E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C6071-6BA2-4727-98BD-1E0B9C6652EB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E0129-85D5-4E61-ACFF-27A6D16E60AB}" type="datetimeFigureOut">
              <a:rPr lang="en-GB" smtClean="0"/>
              <a:t>12/11/2011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B4701-7A71-44BA-8CAD-2298B434920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WHAT’S IT WORTH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BY MEGAN, EMILY, MARKUS AND JET</a:t>
            </a:r>
          </a:p>
          <a:p>
            <a:r>
              <a:rPr lang="en-GB" dirty="0" smtClean="0"/>
              <a:t>GARDEN INTERNATIONAL SCHOOL KL MALAYSIA 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2</a:t>
            </a:r>
            <a:endParaRPr lang="en-GB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1177280" y="1124744"/>
            <a:ext cx="5554960" cy="551723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400" dirty="0" smtClean="0"/>
              <a:t>2 square=16    2=8</a:t>
            </a:r>
          </a:p>
          <a:p>
            <a:pPr>
              <a:buNone/>
            </a:pPr>
            <a:r>
              <a:rPr lang="en-GB" sz="2400" dirty="0" smtClean="0"/>
              <a:t>Square=8</a:t>
            </a:r>
          </a:p>
          <a:p>
            <a:pPr>
              <a:buNone/>
            </a:pPr>
            <a:r>
              <a:rPr lang="en-GB" sz="2400" dirty="0" smtClean="0"/>
              <a:t>Columm2</a:t>
            </a:r>
          </a:p>
          <a:p>
            <a:pPr>
              <a:buNone/>
            </a:pPr>
            <a:r>
              <a:rPr lang="en-GB" sz="2400" dirty="0" err="1" smtClean="0"/>
              <a:t>square+square</a:t>
            </a:r>
            <a:r>
              <a:rPr lang="en-GB" sz="2400" dirty="0" smtClean="0"/>
              <a:t>+</a:t>
            </a:r>
          </a:p>
          <a:p>
            <a:pPr>
              <a:buNone/>
            </a:pPr>
            <a:r>
              <a:rPr lang="en-GB" sz="2400" dirty="0" err="1" smtClean="0"/>
              <a:t>triangle+square</a:t>
            </a:r>
            <a:r>
              <a:rPr lang="en-GB" sz="2400" dirty="0" smtClean="0"/>
              <a:t>=30</a:t>
            </a:r>
          </a:p>
          <a:p>
            <a:pPr>
              <a:buNone/>
            </a:pPr>
            <a:r>
              <a:rPr lang="en-GB" sz="2400" dirty="0" smtClean="0"/>
              <a:t>8x3=24+6=30</a:t>
            </a:r>
          </a:p>
          <a:p>
            <a:pPr>
              <a:buNone/>
            </a:pPr>
            <a:r>
              <a:rPr lang="en-GB" sz="2400" dirty="0" smtClean="0"/>
              <a:t>Triangle=6</a:t>
            </a:r>
          </a:p>
          <a:p>
            <a:pPr>
              <a:buNone/>
            </a:pPr>
            <a:r>
              <a:rPr lang="en-GB" sz="2400" dirty="0" smtClean="0"/>
              <a:t>Columm4</a:t>
            </a:r>
          </a:p>
          <a:p>
            <a:pPr>
              <a:buNone/>
            </a:pPr>
            <a:r>
              <a:rPr lang="en-GB" sz="2400" dirty="0" err="1" smtClean="0"/>
              <a:t>triangle+square</a:t>
            </a:r>
            <a:r>
              <a:rPr lang="en-GB" sz="2400" dirty="0" smtClean="0"/>
              <a:t>+</a:t>
            </a:r>
          </a:p>
          <a:p>
            <a:pPr>
              <a:buNone/>
            </a:pPr>
            <a:r>
              <a:rPr lang="en-GB" sz="2400" dirty="0" err="1" smtClean="0"/>
              <a:t>circle+circle</a:t>
            </a:r>
            <a:r>
              <a:rPr lang="en-GB" sz="2400" dirty="0" smtClean="0"/>
              <a:t>=22</a:t>
            </a:r>
          </a:p>
          <a:p>
            <a:pPr>
              <a:buNone/>
            </a:pPr>
            <a:r>
              <a:rPr lang="en-GB" sz="2400" dirty="0" smtClean="0"/>
              <a:t>6+8+14</a:t>
            </a:r>
          </a:p>
          <a:p>
            <a:pPr>
              <a:buNone/>
            </a:pPr>
            <a:r>
              <a:rPr lang="en-GB" sz="2400" dirty="0" smtClean="0"/>
              <a:t>22-14=8    =4</a:t>
            </a:r>
          </a:p>
          <a:p>
            <a:pPr>
              <a:buNone/>
            </a:pPr>
            <a:r>
              <a:rPr lang="en-GB" sz="2400" dirty="0" smtClean="0"/>
              <a:t>Circle=4</a:t>
            </a:r>
            <a:endParaRPr lang="en-GB" sz="2400" dirty="0"/>
          </a:p>
        </p:txBody>
      </p:sp>
      <p:sp>
        <p:nvSpPr>
          <p:cNvPr id="10" name="Division 9"/>
          <p:cNvSpPr/>
          <p:nvPr/>
        </p:nvSpPr>
        <p:spPr>
          <a:xfrm>
            <a:off x="2771800" y="1196752"/>
            <a:ext cx="288032" cy="288032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ivision 11"/>
          <p:cNvSpPr/>
          <p:nvPr/>
        </p:nvSpPr>
        <p:spPr>
          <a:xfrm>
            <a:off x="2195736" y="5661248"/>
            <a:ext cx="360040" cy="216024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608512" y="1124744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2400" dirty="0" smtClean="0"/>
              <a:t>Columm3 </a:t>
            </a:r>
          </a:p>
          <a:p>
            <a:r>
              <a:rPr lang="en-GB" sz="2400" dirty="0" err="1" smtClean="0"/>
              <a:t>square+hexagon</a:t>
            </a:r>
            <a:r>
              <a:rPr lang="en-GB" sz="2400" dirty="0" smtClean="0"/>
              <a:t>+</a:t>
            </a:r>
          </a:p>
          <a:p>
            <a:r>
              <a:rPr lang="en-GB" sz="2400" dirty="0" err="1" smtClean="0"/>
              <a:t>circle+circle</a:t>
            </a:r>
            <a:r>
              <a:rPr lang="en-GB" sz="2400" dirty="0" smtClean="0"/>
              <a:t>=23</a:t>
            </a:r>
          </a:p>
          <a:p>
            <a:r>
              <a:rPr lang="en-GB" sz="2400" dirty="0" smtClean="0"/>
              <a:t>8+4+4= 16</a:t>
            </a:r>
          </a:p>
          <a:p>
            <a:r>
              <a:rPr lang="en-GB" sz="2400" dirty="0" smtClean="0"/>
              <a:t>23-16=7</a:t>
            </a:r>
          </a:p>
          <a:p>
            <a:r>
              <a:rPr lang="en-GB" sz="2400" dirty="0" smtClean="0"/>
              <a:t>hexagon+=7</a:t>
            </a:r>
          </a:p>
          <a:p>
            <a:r>
              <a:rPr lang="en-GB" sz="2400" dirty="0" smtClean="0"/>
              <a:t>Columm1</a:t>
            </a:r>
          </a:p>
          <a:p>
            <a:r>
              <a:rPr lang="en-GB" sz="2400" dirty="0" smtClean="0"/>
              <a:t>6+7+4+4=21</a:t>
            </a:r>
            <a:endParaRPr lang="en-GB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124744"/>
            <a:ext cx="3456384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Triangle+triangle+2=14   </a:t>
            </a:r>
          </a:p>
          <a:p>
            <a:pPr>
              <a:buNone/>
            </a:pPr>
            <a:r>
              <a:rPr lang="en-GB" sz="2400" dirty="0" smtClean="0"/>
              <a:t>14-2=12     2=6</a:t>
            </a:r>
          </a:p>
          <a:p>
            <a:pPr>
              <a:buNone/>
            </a:pPr>
            <a:r>
              <a:rPr lang="en-GB" sz="2400" dirty="0" smtClean="0"/>
              <a:t>triangle+=6</a:t>
            </a:r>
          </a:p>
          <a:p>
            <a:pPr>
              <a:buNone/>
            </a:pPr>
            <a:r>
              <a:rPr lang="en-GB" sz="2400" dirty="0" smtClean="0"/>
              <a:t>Square=triangle+2</a:t>
            </a:r>
          </a:p>
          <a:p>
            <a:pPr>
              <a:buNone/>
            </a:pPr>
            <a:r>
              <a:rPr lang="en-GB" sz="2400" dirty="0" smtClean="0"/>
              <a:t>6+2=8</a:t>
            </a:r>
          </a:p>
          <a:p>
            <a:pPr>
              <a:buNone/>
            </a:pPr>
            <a:r>
              <a:rPr lang="en-GB" sz="2400" dirty="0" smtClean="0"/>
              <a:t>Square=8</a:t>
            </a:r>
          </a:p>
          <a:p>
            <a:pPr>
              <a:buNone/>
            </a:pPr>
            <a:r>
              <a:rPr lang="en-GB" sz="2400" dirty="0" smtClean="0"/>
              <a:t>Columm4</a:t>
            </a:r>
          </a:p>
          <a:p>
            <a:pPr>
              <a:buNone/>
            </a:pPr>
            <a:r>
              <a:rPr lang="en-GB" sz="2400" dirty="0" err="1" smtClean="0"/>
              <a:t>triangle+square</a:t>
            </a:r>
            <a:r>
              <a:rPr lang="en-GB" sz="2400" dirty="0" smtClean="0"/>
              <a:t>+</a:t>
            </a:r>
          </a:p>
          <a:p>
            <a:pPr>
              <a:buNone/>
            </a:pPr>
            <a:r>
              <a:rPr lang="en-GB" sz="2400" dirty="0" err="1" smtClean="0"/>
              <a:t>circle+circle</a:t>
            </a:r>
            <a:r>
              <a:rPr lang="en-GB" sz="2400" dirty="0" smtClean="0"/>
              <a:t>= 22</a:t>
            </a:r>
          </a:p>
          <a:p>
            <a:pPr>
              <a:buNone/>
            </a:pPr>
            <a:r>
              <a:rPr lang="en-GB" sz="2400" dirty="0" smtClean="0"/>
              <a:t>6+8=14</a:t>
            </a:r>
          </a:p>
          <a:p>
            <a:pPr>
              <a:buNone/>
            </a:pPr>
            <a:r>
              <a:rPr lang="en-GB" sz="2400" dirty="0" smtClean="0"/>
              <a:t>22-14+8    2=4</a:t>
            </a:r>
          </a:p>
          <a:p>
            <a:pPr>
              <a:buNone/>
            </a:pPr>
            <a:r>
              <a:rPr lang="en-GB" sz="2400" dirty="0" smtClean="0"/>
              <a:t>Circle=4</a:t>
            </a:r>
            <a:endParaRPr lang="en-GB" sz="2400" dirty="0"/>
          </a:p>
        </p:txBody>
      </p:sp>
      <p:sp>
        <p:nvSpPr>
          <p:cNvPr id="5" name="Division 4"/>
          <p:cNvSpPr/>
          <p:nvPr/>
        </p:nvSpPr>
        <p:spPr>
          <a:xfrm>
            <a:off x="2267744" y="1628800"/>
            <a:ext cx="360040" cy="288032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Division 5"/>
          <p:cNvSpPr/>
          <p:nvPr/>
        </p:nvSpPr>
        <p:spPr>
          <a:xfrm>
            <a:off x="2267744" y="5589240"/>
            <a:ext cx="288032" cy="288032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716016" y="1196752"/>
            <a:ext cx="2736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Columm3 </a:t>
            </a:r>
          </a:p>
          <a:p>
            <a:r>
              <a:rPr lang="en-GB" sz="2400" dirty="0" err="1" smtClean="0"/>
              <a:t>square+hexagon</a:t>
            </a:r>
            <a:r>
              <a:rPr lang="en-GB" sz="2400" dirty="0" smtClean="0"/>
              <a:t>+</a:t>
            </a:r>
          </a:p>
          <a:p>
            <a:r>
              <a:rPr lang="en-GB" sz="2400" dirty="0" err="1" smtClean="0"/>
              <a:t>circle+circle</a:t>
            </a:r>
            <a:r>
              <a:rPr lang="en-GB" sz="2400" dirty="0" smtClean="0"/>
              <a:t>=23</a:t>
            </a:r>
          </a:p>
          <a:p>
            <a:r>
              <a:rPr lang="en-GB" sz="2400" dirty="0" smtClean="0"/>
              <a:t>8+4+4= 16</a:t>
            </a:r>
          </a:p>
          <a:p>
            <a:r>
              <a:rPr lang="en-GB" sz="2400" dirty="0" smtClean="0"/>
              <a:t>23-16=7</a:t>
            </a:r>
          </a:p>
          <a:p>
            <a:r>
              <a:rPr lang="en-GB" sz="2400" dirty="0" smtClean="0"/>
              <a:t>hexagon+=7</a:t>
            </a:r>
          </a:p>
          <a:p>
            <a:r>
              <a:rPr lang="en-GB" sz="2400" dirty="0" smtClean="0"/>
              <a:t>Columm1</a:t>
            </a:r>
          </a:p>
          <a:p>
            <a:r>
              <a:rPr lang="en-GB" sz="2400" dirty="0" smtClean="0"/>
              <a:t>6+7+4+4=21</a:t>
            </a:r>
            <a:endParaRPr lang="en-GB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85</Words>
  <Application>Microsoft Office PowerPoint</Application>
  <PresentationFormat>On-screen Show (4:3)</PresentationFormat>
  <Paragraphs>47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WHAT’S IT WORTH </vt:lpstr>
      <vt:lpstr>METHOD 2</vt:lpstr>
      <vt:lpstr>METHOD 7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IT WORTH</dc:title>
  <dc:creator>rlogden</dc:creator>
  <cp:lastModifiedBy>rlogden</cp:lastModifiedBy>
  <cp:revision>7</cp:revision>
  <dcterms:created xsi:type="dcterms:W3CDTF">2011-11-12T06:38:44Z</dcterms:created>
  <dcterms:modified xsi:type="dcterms:W3CDTF">2011-11-12T07:41:02Z</dcterms:modified>
</cp:coreProperties>
</file>