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5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5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7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4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8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7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7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84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2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4953-E319-4887-8638-9556B693B8F4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8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rich.maths.org/1177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rich.maths.org/18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Nrich</a:t>
            </a:r>
            <a:r>
              <a:rPr lang="en-US" dirty="0" smtClean="0"/>
              <a:t> </a:t>
            </a:r>
            <a:r>
              <a:rPr lang="en-US" dirty="0" err="1" smtClean="0"/>
              <a:t>Maths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Lam </a:t>
            </a:r>
            <a:r>
              <a:rPr lang="en-US" dirty="0" err="1" smtClean="0"/>
              <a:t>Giang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1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dirty="0" smtClean="0"/>
              <a:t>Sealed solution 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676400"/>
            <a:ext cx="7162800" cy="472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7) 5 &amp;2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8)5 &amp;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13)6 &amp; 7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14) 6 &amp; 8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3) 2 &amp;1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What numbers could be in the “8” envelope? Answers: 5&amp;3,2&amp;6,1&amp;7,4&amp;4,8&amp;0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590800"/>
            <a:ext cx="243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7</a:t>
            </a:r>
            <a:r>
              <a:rPr lang="en-US" sz="4000" dirty="0" smtClean="0"/>
              <a:t>/1/2021 </a:t>
            </a:r>
          </a:p>
          <a:p>
            <a:r>
              <a:rPr lang="en-US" sz="4000" dirty="0" smtClean="0"/>
              <a:t>Age:7-11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30904" y="11723"/>
            <a:ext cx="60276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Task: </a:t>
            </a:r>
            <a:r>
              <a:rPr lang="en-US" sz="3200" dirty="0" smtClean="0">
                <a:hlinkClick r:id="rId2"/>
              </a:rPr>
              <a:t>https://nrich.maths.org/1177</a:t>
            </a:r>
            <a:endParaRPr lang="en-US" sz="3200" dirty="0"/>
          </a:p>
          <a:p>
            <a:r>
              <a:rPr lang="en-US" sz="3200" dirty="0" smtClean="0"/>
              <a:t>  (copy link to </a:t>
            </a:r>
            <a:r>
              <a:rPr lang="en-US" sz="3200" dirty="0"/>
              <a:t>G</a:t>
            </a:r>
            <a:r>
              <a:rPr lang="en-US" sz="3200" dirty="0" smtClean="0"/>
              <a:t>oogle to see)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067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balloon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Lolla</a:t>
            </a:r>
            <a:r>
              <a:rPr lang="en-US" dirty="0" smtClean="0"/>
              <a:t> could’ve paid:</a:t>
            </a:r>
          </a:p>
          <a:p>
            <a:r>
              <a:rPr lang="en-US" dirty="0" smtClean="0"/>
              <a:t>6 pence</a:t>
            </a:r>
          </a:p>
          <a:p>
            <a:r>
              <a:rPr lang="en-US" dirty="0" smtClean="0"/>
              <a:t>3p,3p</a:t>
            </a:r>
          </a:p>
          <a:p>
            <a:r>
              <a:rPr lang="en-US" dirty="0" smtClean="0"/>
              <a:t>2p,4p</a:t>
            </a:r>
          </a:p>
          <a:p>
            <a:r>
              <a:rPr lang="en-US" dirty="0" smtClean="0"/>
              <a:t>1p,5p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nrich.maths.org/186</a:t>
            </a:r>
            <a:r>
              <a:rPr lang="en-US" dirty="0" smtClean="0"/>
              <a:t> (the math problem)</a:t>
            </a:r>
          </a:p>
          <a:p>
            <a:pPr marL="0" indent="0">
              <a:buNone/>
            </a:pPr>
            <a:r>
              <a:rPr lang="en-US" smtClean="0"/>
              <a:t>Age: 7-11 Date: 3/2/2021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568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84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Nrich Maths</vt:lpstr>
      <vt:lpstr>Sealed solution :</vt:lpstr>
      <vt:lpstr>Buying balloon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Nrich Maths</dc:title>
  <dc:creator>Windows User</dc:creator>
  <cp:lastModifiedBy>Windows User</cp:lastModifiedBy>
  <cp:revision>9</cp:revision>
  <dcterms:created xsi:type="dcterms:W3CDTF">2021-01-09T08:50:49Z</dcterms:created>
  <dcterms:modified xsi:type="dcterms:W3CDTF">2021-02-03T07:36:49Z</dcterms:modified>
</cp:coreProperties>
</file>