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2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96" y="-7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40" units="cm"/>
          <inkml:channel name="Y" type="integer" max="900" units="cm"/>
        </inkml:traceFormat>
        <inkml:channelProperties>
          <inkml:channelProperty channel="X" name="resolution" value="28.34646" units="1/cm"/>
          <inkml:channelProperty channel="Y" name="resolution" value="28.30189" units="1/cm"/>
        </inkml:channelProperties>
      </inkml:inkSource>
      <inkml:timestamp xml:id="ts0" timeString="2014-11-12T09:43:14.84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11684 11748,'0'0,"0"-22,0 1,0 21,0-21,-21 21,-21 0,20 0,1 0,0 0,0 0,-21-42,20 42,1 0,21 0,-42 0,42 0,-21 0,21 0,-21 0,-1 0,1 0,0 0,21 0,-21 21,-21 21,-22-42,43 21,0 1,21-1,-43 0,22 21,0 22,0-22,0-42,0 42,21-20,0-1,0 0,0 0,0-21,0 64,0-43,21 0,21 0,-21 0,0 0,-21 1,64 20,-64-42,21 21,0-21,22 42,-22-20,0-22,0 0,21 0,-20 21,-1 0,-21-21,21 0,0 0,-21 21,21-21,-21 21,21-21,-21 0,22 21,-22-21,0 0,63-42,1 0,-43 21,42-22,-20 1,-22 21,21 0,-21-22,22 22,-43 21,21 0,-21-21,21 21,-21-21,0 0,21 21,-21 0,0-22,-21 22,21-21,-21 21,-22 0,43-21,-21 0,21 21,0-21,0 21,0-21,-21 21,21-22,-21 22,21 0,0-21,0 21,-21-63,21 42,0 21,0-43,0 22,0 0,0-21,0 42,0 0,0-22,0 22,0-21,0 0,0 0,0 21,0-21,0 0,0-1,0 22,-21 0,-1-21,1 21,0 0,21 0,0 21,0 1,0-22,-21 21,21 0,0-21</inkml:trace>
  <inkml:trace contextRef="#ctx0" brushRef="#br0" timeOffset="2968.2968">13293 11726,'-43'-42,"43"42,-21 0,0 0,21 0,0-21,-21 21,21 0,-21 0,0 0,-1 0,-20 0,21 0,21 21,-21-21,21 21,-21-21,21 0,-22 21,1 1,21-22,0 0,-21 0,0 21,21 0,0 0,0-21,0 21,0 0,0 43,0-43,0 64,21-43,-21 0,0 1,21-1,-21-21,21 0,-21-21,0 64,22-64,-1 42,-21-21,21-21,0 22,64 41,-85-63,21 21,0-21,-21 0,21 21,-21-21,21-42,22 21,-22 0,-21-43,42 43,-21 0,-21 0,22 0,-1-43,0 22,0 21,-21-1,0 22,0-21,0 21,0-21,0 21,-21-21,0 0,21 0,-21 21,-1-22,1 1,0 0,21 21,-21-21,21 21,-21-21,0 0,-1-1,-20-20,42 42</inkml:trace>
  <inkml:trace contextRef="#ctx0" brushRef="#br0" timeOffset="3184.3184">13187 11769,'0'-21,"0"-1,0 1,-21 21,21-21,0 21,0-21</inkml:trace>
  <inkml:trace contextRef="#ctx0" brushRef="#br0" timeOffset="5224.5224">13250 15028,'-21'0,"21"0,-42-21,21 21,21 0,-21 0,21 0,-22 0,22 0,-42 21,42 1,-21-22,21 21,0 0,0 0,0 21,0-20,-42 41,20-21,22 22,-21-43,0-21,21 21,0 0,0 1,0 20,0 0,0-21,0-21,0 43,0-43,0 21,0 0,0 0,0-21,21 21,22 1,-43-22,21 0,0 21,-21-21,0 0,21 0,0 0,-21 0,21-64,22 22,-43 42,21-64,0 64,-21-21,0 21,21-21,-21 0,0 0,0 21,0-21,0 21,0-22,21 22,-21-21,22 0,-1-21,-21 21,21-1,-21 22,0-21,21 21,-21 0,0 0,0-21,-21 21,0-21,21 21,-21-21,21 21,-22-21,22 21,0 0,-21-22</inkml:trace>
  <inkml:trace contextRef="#ctx0" brushRef="#br0" timeOffset="5448.5448">13229 15155,'0'-21,"0"21,0-21,0 0,0 21,0 0</inkml:trace>
  <inkml:trace contextRef="#ctx0" brushRef="#br0" timeOffset="8376.8376">15007 15092,'-42'0,"21"0,21 0,-21 0,21 0,-22 0,1 0,21 0,-21 0,0 0,21 0,-21 0,21 0,-21 0,-1 0,22 0,0 0,-21 0,0 0,-21 21,42 43,-43 41,22-20,-42-21,63-1,-21-42,-1 43,1-22,21-21,0-21,0 21,0 1,0-22,0 21,0 0,0-21,0 21,0-21,0 21,0 0,0 1,0-1,0 0,21 21,-21-42,22 21,-1-21,0 22,21 20,-42-42,21 0,1 21,-1-21,-21 21,21-21,-21 0,0 0,21 0,0 43,-21-43,21 0,-21 0,22 0,-1 0,63-22,-62 22,-1-63,0 42,0 0,0-22,0 22,-21-64,0 64,22 0,-1 21,-21-21,0 21,0-21,0 21,0-21,0-1,0 1,0-21,0 0,0 20,0 22,-21-21,21 21,0-21,0 0,0 0,-22 21,22 0,0-21,0-1,0 1,0 21,-21-21,21 21,0-21,0 0,0 21,0-21,-42-1,42 1,-21 21,21-21,-21 21,21-21,0 21,0-21,-22 0,22 21</inkml:trace>
  <inkml:trace contextRef="#ctx0" brushRef="#br0" timeOffset="11705.1704">11240 16955,'0'21,"42"21,-42-42,21 42,-21-42,0 22,0-1,0 0,0 21,0-21,0 1,0-1,21 0,0 0,-21 0,0-21,22 21,-22 1,21-1,0-21,-21 0,21 0,64 0,-22 0,-42 0,22-21,-22-1,-21 1,0 21,0-21,0 21,0-42,42 21,-21-22,-21 22,0 0,22 21,-22-21,21 0,-21 21,0-22,-21-20,-22 21,22 21,21-21,-21 21,-21-21,20-22,-20 43,0-42,-1 21,43 21,-21-21,-21-1,42 22,-21 0,21-21,-21 21,21 0,-22 0,1 0,21 0,-21 0,21 0,-42 0,21 21,-1 1,1-22,21 21</inkml:trace>
  <inkml:trace contextRef="#ctx0" brushRef="#br0" timeOffset="15489.5488">13039 16955,'0'0,"0"0,-21 0,21 0,-22 0,22 0,-21 21,21-21,0 21,0 0,0 0,0 0,0 22,0-43,0 21,0 0,0 0,0-21,0 21,0 1,0-22,0 21,0 0,0-21,0 21,0-21,0 21,0 0,0-21,0 0,0 43,0-22,0-21,0 21,0-21,43 0,-1 0,-21 0,-21 0,21 0,0 0,1-21,-1 21,0-21,-21 21,21-21,-21 21,21 0,0-22,1 22,-22-21,21 21,-21-21,0 21,0-21,0 21,0-42,0 20,0 1,0 0,0 0,0 0,0 21,0-21,-21-1,21 1,0 21,0-21,0 21,0-21,0 21,0-21,-22 21,22-21,0 21,0-22,0 22,-21-21,21 21,-42 0,42-21,-21 21,21 0,-21 0,21-21,-22 21,1 0,0 0,21 0,-21 0,0 0,21 0,0 0,-21 0,-1 0,22 0,-21 21,21 0,0 0,0-21,-21 22,21-22,-21 21,21-21,0 0,0 21,0-21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90CEF8-75F4-4934-A7B7-621FA5C4EF2E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3FA62E-B1A7-425E-8166-19B4B20E0D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834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BDB6-3526-46F7-A026-D2E832A3F227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D264-CDC4-43BD-B5EC-A72F76C9C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941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BDB6-3526-46F7-A026-D2E832A3F227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D264-CDC4-43BD-B5EC-A72F76C9C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7417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BDB6-3526-46F7-A026-D2E832A3F227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D264-CDC4-43BD-B5EC-A72F76C9C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714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BDB6-3526-46F7-A026-D2E832A3F227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D264-CDC4-43BD-B5EC-A72F76C9C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684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BDB6-3526-46F7-A026-D2E832A3F227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D264-CDC4-43BD-B5EC-A72F76C9C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231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BDB6-3526-46F7-A026-D2E832A3F227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D264-CDC4-43BD-B5EC-A72F76C9C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101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BDB6-3526-46F7-A026-D2E832A3F227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D264-CDC4-43BD-B5EC-A72F76C9C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806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BDB6-3526-46F7-A026-D2E832A3F227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D264-CDC4-43BD-B5EC-A72F76C9C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3293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BDB6-3526-46F7-A026-D2E832A3F227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D264-CDC4-43BD-B5EC-A72F76C9C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4741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BDB6-3526-46F7-A026-D2E832A3F227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D264-CDC4-43BD-B5EC-A72F76C9C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253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BDB6-3526-46F7-A026-D2E832A3F227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D264-CDC4-43BD-B5EC-A72F76C9C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482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8BDB6-3526-46F7-A026-D2E832A3F227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5D264-CDC4-43BD-B5EC-A72F76C9C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205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Drawing Squares Problem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97180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Answer by Theo Farrer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Year 8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8d/M2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Malet Lambert School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Kingston-Upon-Hull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UK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05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I start with any two dots?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Yes you can. No matter where the two dots are, you can make a shape. But only if you can join the last two dots together on paper. 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87" b="5578"/>
          <a:stretch/>
        </p:blipFill>
        <p:spPr bwMode="auto">
          <a:xfrm>
            <a:off x="3491880" y="3289919"/>
            <a:ext cx="2088232" cy="3539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3954960" y="4168080"/>
              <a:ext cx="1470960" cy="209592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945600" y="4158720"/>
                <a:ext cx="1489680" cy="2114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5272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Are they all squares?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Not necessarily. You can pretty much make any shape that has straight lines.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100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6012160" y="2841187"/>
            <a:ext cx="2086266" cy="2016224"/>
            <a:chOff x="5580112" y="4437112"/>
            <a:chExt cx="2086266" cy="2016224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4274" b="39559"/>
            <a:stretch/>
          </p:blipFill>
          <p:spPr bwMode="auto">
            <a:xfrm>
              <a:off x="5580112" y="4437112"/>
              <a:ext cx="2086266" cy="20162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11" name="Straight Connector 10"/>
            <p:cNvCxnSpPr/>
            <p:nvPr/>
          </p:nvCxnSpPr>
          <p:spPr>
            <a:xfrm>
              <a:off x="6228184" y="5085184"/>
              <a:ext cx="0" cy="7920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228184" y="5877272"/>
              <a:ext cx="7920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7020272" y="5085184"/>
              <a:ext cx="0" cy="7920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6228184" y="5085184"/>
              <a:ext cx="7920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the area of the squares?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If you take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You draw a shape that has 2 dots per side. 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Calculate 2x2</a:t>
            </a:r>
          </a:p>
          <a:p>
            <a:pPr marL="0" indent="0">
              <a:buNone/>
            </a:pPr>
            <a:r>
              <a:rPr lang="en-GB" dirty="0" smtClean="0"/>
              <a:t>The area is 4sq²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 smtClean="0"/>
              <a:t>Sq</a:t>
            </a:r>
            <a:r>
              <a:rPr lang="en-GB" dirty="0" smtClean="0"/>
              <a:t>= Square</a:t>
            </a: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3" y="1412777"/>
            <a:ext cx="1616248" cy="1440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215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I draw other regular polygons?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Yes. For example, you can draw a trapezium. 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5" y="2492896"/>
            <a:ext cx="7171409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800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other shapes can I draw?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Trapezium, Square, Cuboid, Rectangle, Rhombus, Cube, Equilateral Triangle, Isosceles Triangle, Scalene Triangle. The list goes on.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597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157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Drawing Squares Problem</vt:lpstr>
      <vt:lpstr>Can I start with any two dots?</vt:lpstr>
      <vt:lpstr>Are they all squares?</vt:lpstr>
      <vt:lpstr>What is the area of the squares?</vt:lpstr>
      <vt:lpstr>Can I draw other regular polygons?</vt:lpstr>
      <vt:lpstr>What other shapes can I draw?</vt:lpstr>
    </vt:vector>
  </TitlesOfParts>
  <Company>RM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Theo M. Farrer</dc:creator>
  <cp:lastModifiedBy>Theo M. Farrer</cp:lastModifiedBy>
  <cp:revision>3</cp:revision>
  <dcterms:created xsi:type="dcterms:W3CDTF">2014-11-12T09:27:42Z</dcterms:created>
  <dcterms:modified xsi:type="dcterms:W3CDTF">2014-11-12T09:57:53Z</dcterms:modified>
</cp:coreProperties>
</file>