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1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5" autoAdjust="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622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61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59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33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25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00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99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50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773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020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63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64999">
              <a:schemeClr val="accent6">
                <a:lumMod val="60000"/>
                <a:lumOff val="40000"/>
              </a:scheme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86D54-A83C-44E4-8380-EDDC5C237B35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50EED-F76D-48B3-AF27-C5C2E7A56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31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6400800" cy="1752600"/>
          </a:xfrm>
        </p:spPr>
        <p:txBody>
          <a:bodyPr>
            <a:normAutofit/>
          </a:bodyPr>
          <a:lstStyle/>
          <a:p>
            <a:r>
              <a:rPr lang="en-GB" sz="1800" dirty="0" smtClean="0"/>
              <a:t>By Matthew , Tom , Ollie </a:t>
            </a:r>
            <a:endParaRPr lang="en-GB" sz="18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Are We Nearly There?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849084" y="1350058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KS3/4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1831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29408"/>
            <a:ext cx="8229600" cy="5328592"/>
          </a:xfrm>
        </p:spPr>
        <p:txBody>
          <a:bodyPr>
            <a:normAutofit/>
          </a:bodyPr>
          <a:lstStyle/>
          <a:p>
            <a:r>
              <a:rPr lang="en-GB" sz="2800" dirty="0" smtClean="0"/>
              <a:t>We started by working out the sequence of the arrows, which was go up one square then diagonally down, horizontally across one square then diagonally up and repeat.</a:t>
            </a:r>
          </a:p>
          <a:p>
            <a:r>
              <a:rPr lang="en-GB" sz="2800" dirty="0" smtClean="0"/>
              <a:t>We used a calculator to add each individual length of the diagonal movements, e.g. 1+2+3+4+5 etc. </a:t>
            </a:r>
          </a:p>
          <a:p>
            <a:r>
              <a:rPr lang="en-GB" sz="2800" dirty="0" smtClean="0"/>
              <a:t>Then we recorded each 20 in the sequence.</a:t>
            </a:r>
          </a:p>
          <a:p>
            <a:r>
              <a:rPr lang="en-GB" sz="2800" dirty="0" smtClean="0"/>
              <a:t>Then we had to add the vertical and horizontal movement for each 20 so you have to add 40.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0489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Results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chronological order of which we found the results.</a:t>
            </a:r>
          </a:p>
          <a:p>
            <a:r>
              <a:rPr lang="en-GB" dirty="0" smtClean="0"/>
              <a:t>250 = 20</a:t>
            </a:r>
          </a:p>
          <a:p>
            <a:r>
              <a:rPr lang="en-GB" dirty="0" smtClean="0"/>
              <a:t>880 = 40</a:t>
            </a:r>
          </a:p>
          <a:p>
            <a:r>
              <a:rPr lang="en-GB" dirty="0" smtClean="0"/>
              <a:t>1910 = 60</a:t>
            </a:r>
          </a:p>
          <a:p>
            <a:r>
              <a:rPr lang="en-GB" dirty="0" smtClean="0"/>
              <a:t>3340 = 80</a:t>
            </a:r>
          </a:p>
          <a:p>
            <a:r>
              <a:rPr lang="en-GB" dirty="0" smtClean="0"/>
              <a:t>5170 = 100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359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Method #2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Next we worked out how to find the range between two coordinates.</a:t>
            </a:r>
          </a:p>
          <a:p>
            <a:r>
              <a:rPr lang="en-GB" dirty="0" smtClean="0"/>
              <a:t>We did this because this will be helpful if you want to find the number of arrows for difficult numbers.</a:t>
            </a:r>
          </a:p>
          <a:p>
            <a:r>
              <a:rPr lang="en-GB" dirty="0" smtClean="0"/>
              <a:t>This method will find any coordinate if you remember to follow the system and </a:t>
            </a:r>
            <a:r>
              <a:rPr lang="en-GB" u="sng" dirty="0" smtClean="0"/>
              <a:t>NEVER  </a:t>
            </a:r>
            <a:r>
              <a:rPr lang="en-GB" dirty="0" smtClean="0"/>
              <a:t>multiply because it will not work. </a:t>
            </a:r>
          </a:p>
          <a:p>
            <a:pPr marL="0" indent="0">
              <a:buNone/>
            </a:pPr>
            <a:r>
              <a:rPr lang="en-GB" dirty="0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637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very long and not so clever method is draw a massive 100 x 100 grid and count every single point. The benefit of this is you can get grid points without trouble but would take years.</a:t>
            </a:r>
          </a:p>
          <a:p>
            <a:r>
              <a:rPr lang="en-GB" dirty="0" smtClean="0"/>
              <a:t>Draw a 100 x 100 grid and count all the non drawn spaces which has the same high and lows as the first method apart from it would be a tiny bit quicker but still not great.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213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259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Are We Nearly There?</vt:lpstr>
      <vt:lpstr>The Method</vt:lpstr>
      <vt:lpstr>Results  </vt:lpstr>
      <vt:lpstr>The Method #2</vt:lpstr>
      <vt:lpstr>Other Methods</vt:lpstr>
    </vt:vector>
  </TitlesOfParts>
  <Company>Priestlands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Clevererer Guys</dc:title>
  <dc:creator>Oliver Scott</dc:creator>
  <cp:lastModifiedBy>Laura WENHAM</cp:lastModifiedBy>
  <cp:revision>25</cp:revision>
  <dcterms:created xsi:type="dcterms:W3CDTF">2015-07-06T08:44:36Z</dcterms:created>
  <dcterms:modified xsi:type="dcterms:W3CDTF">2015-07-22T09:40:46Z</dcterms:modified>
</cp:coreProperties>
</file>