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2" r:id="rId5"/>
    <p:sldId id="266" r:id="rId6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82" autoAdjust="0"/>
    <p:restoredTop sz="94660"/>
  </p:normalViewPr>
  <p:slideViewPr>
    <p:cSldViewPr>
      <p:cViewPr varScale="1">
        <p:scale>
          <a:sx n="104" d="100"/>
          <a:sy n="104" d="100"/>
        </p:scale>
        <p:origin x="132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8B1C2-E237-4730-B397-7FD1C7FEDCE9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B096A-14E0-47CA-81AA-B0234BABBD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261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FBC9-0EEA-427A-AFA4-A287BAB6F7F4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3E1-B6A3-461E-9240-F38DEF7BEC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943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FBC9-0EEA-427A-AFA4-A287BAB6F7F4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3E1-B6A3-461E-9240-F38DEF7BEC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015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FBC9-0EEA-427A-AFA4-A287BAB6F7F4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3E1-B6A3-461E-9240-F38DEF7BEC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842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FBC9-0EEA-427A-AFA4-A287BAB6F7F4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3E1-B6A3-461E-9240-F38DEF7BEC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15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FBC9-0EEA-427A-AFA4-A287BAB6F7F4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3E1-B6A3-461E-9240-F38DEF7BEC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099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FBC9-0EEA-427A-AFA4-A287BAB6F7F4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3E1-B6A3-461E-9240-F38DEF7BEC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29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FBC9-0EEA-427A-AFA4-A287BAB6F7F4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3E1-B6A3-461E-9240-F38DEF7BEC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976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FBC9-0EEA-427A-AFA4-A287BAB6F7F4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3E1-B6A3-461E-9240-F38DEF7BEC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46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FBC9-0EEA-427A-AFA4-A287BAB6F7F4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3E1-B6A3-461E-9240-F38DEF7BEC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194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FBC9-0EEA-427A-AFA4-A287BAB6F7F4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3E1-B6A3-461E-9240-F38DEF7BEC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33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FBC9-0EEA-427A-AFA4-A287BAB6F7F4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3E1-B6A3-461E-9240-F38DEF7BEC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014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2FBC9-0EEA-427A-AFA4-A287BAB6F7F4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A53E1-B6A3-461E-9240-F38DEF7BEC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055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Hello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We are Ziggy</a:t>
            </a:r>
          </a:p>
          <a:p>
            <a:r>
              <a:rPr lang="en-GB" dirty="0" smtClean="0"/>
              <a:t>And Ollie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915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/>
          <a:lstStyle/>
          <a:p>
            <a:r>
              <a:rPr lang="en-GB" dirty="0" smtClean="0"/>
              <a:t>This is our work on the  </a:t>
            </a:r>
            <a:r>
              <a:rPr lang="en-GB" b="1" u="sng" dirty="0" smtClean="0"/>
              <a:t>Are We Nearly There?</a:t>
            </a:r>
            <a:r>
              <a:rPr lang="en-GB" b="1" dirty="0" smtClean="0"/>
              <a:t> </a:t>
            </a:r>
            <a:r>
              <a:rPr lang="en-GB" dirty="0" smtClean="0"/>
              <a:t>challenge</a:t>
            </a:r>
            <a:endParaRPr lang="en-GB" dirty="0"/>
          </a:p>
        </p:txBody>
      </p:sp>
      <p:pic>
        <p:nvPicPr>
          <p:cNvPr id="1026" name="Picture 2" descr="http://nrich.maths.org/content/id/10732/diagonals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492896"/>
            <a:ext cx="3714750" cy="3714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00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The pattern is very simple </a:t>
            </a:r>
            <a:br>
              <a:rPr lang="en-GB" sz="3200" dirty="0" smtClean="0"/>
            </a:br>
            <a:r>
              <a:rPr lang="en-GB" sz="3200" dirty="0" smtClean="0"/>
              <a:t>the line goes up 1 step, diagonal 1 step,</a:t>
            </a:r>
            <a:r>
              <a:rPr lang="en-GB" sz="3200" dirty="0"/>
              <a:t> </a:t>
            </a:r>
            <a:r>
              <a:rPr lang="en-GB" sz="3200" dirty="0" smtClean="0"/>
              <a:t>across 1 step, diagonal 2 steps, and so </a:t>
            </a:r>
            <a:r>
              <a:rPr lang="en-GB" sz="3200" dirty="0" smtClean="0"/>
              <a:t>on.</a:t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/>
              <a:t>Each new diagonal line is 1 step longer than the last diagonal line.</a:t>
            </a:r>
            <a:r>
              <a:rPr lang="en-GB" sz="3200" dirty="0" smtClean="0"/>
              <a:t/>
            </a:r>
            <a:br>
              <a:rPr lang="en-GB" sz="3200" dirty="0" smtClean="0"/>
            </a:b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87115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 fontScale="90000"/>
          </a:bodyPr>
          <a:lstStyle/>
          <a:p>
            <a:r>
              <a:rPr lang="en-GB" dirty="0"/>
              <a:t>I</a:t>
            </a:r>
            <a:r>
              <a:rPr lang="en-GB" dirty="0" smtClean="0"/>
              <a:t>f the pattern continues for ever, which point will be the 100</a:t>
            </a:r>
            <a:r>
              <a:rPr lang="en-GB" i="1" baseline="30000" dirty="0" smtClean="0"/>
              <a:t>th</a:t>
            </a:r>
            <a:r>
              <a:rPr lang="en-GB" i="1" dirty="0" smtClean="0"/>
              <a:t> </a:t>
            </a:r>
            <a:r>
              <a:rPr lang="en-GB" dirty="0" smtClean="0"/>
              <a:t>point to be visited</a:t>
            </a:r>
            <a:r>
              <a:rPr lang="en-GB" dirty="0" smtClean="0"/>
              <a:t>?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To work this out we drew out</a:t>
            </a:r>
            <a:br>
              <a:rPr lang="en-GB" dirty="0"/>
            </a:br>
            <a:r>
              <a:rPr lang="en-GB" dirty="0"/>
              <a:t>a larger copy of the pattern steps found out the coordinates 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The answer was (9,6)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300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661" y="-86255"/>
            <a:ext cx="8229600" cy="1143000"/>
          </a:xfrm>
        </p:spPr>
        <p:txBody>
          <a:bodyPr>
            <a:noAutofit/>
          </a:bodyPr>
          <a:lstStyle/>
          <a:p>
            <a:r>
              <a:rPr lang="en-GB" sz="2000" dirty="0"/>
              <a:t>Can you design an alternative route that visits all the points on a grid? 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Our </a:t>
            </a:r>
            <a:r>
              <a:rPr lang="en-GB" sz="2000" dirty="0" smtClean="0"/>
              <a:t>route</a:t>
            </a:r>
            <a:endParaRPr lang="en-GB" sz="2000" dirty="0"/>
          </a:p>
        </p:txBody>
      </p:sp>
      <p:grpSp>
        <p:nvGrpSpPr>
          <p:cNvPr id="8" name="Group 7"/>
          <p:cNvGrpSpPr/>
          <p:nvPr/>
        </p:nvGrpSpPr>
        <p:grpSpPr>
          <a:xfrm>
            <a:off x="683568" y="1688034"/>
            <a:ext cx="2448272" cy="4104456"/>
            <a:chOff x="1187624" y="1628800"/>
            <a:chExt cx="2448272" cy="4104456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187624" y="4365104"/>
              <a:ext cx="0" cy="13681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187624" y="4365104"/>
              <a:ext cx="1152128" cy="13681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339752" y="5733256"/>
              <a:ext cx="129614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 flipV="1">
              <a:off x="1187624" y="2780928"/>
              <a:ext cx="2448272" cy="2952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1187624" y="1628800"/>
              <a:ext cx="0" cy="11521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467544" y="764704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is the start of the</a:t>
            </a:r>
          </a:p>
          <a:p>
            <a:r>
              <a:rPr lang="en-GB" dirty="0" smtClean="0"/>
              <a:t>Original pattern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67544" y="6021288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It goes up then diagonal then across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4398513" y="5595935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Ours however starts by going across then </a:t>
            </a:r>
          </a:p>
          <a:p>
            <a:r>
              <a:rPr lang="en-GB" dirty="0" smtClean="0"/>
              <a:t>Diagonal then up.</a:t>
            </a:r>
          </a:p>
          <a:p>
            <a:r>
              <a:rPr lang="en-GB" dirty="0" smtClean="0"/>
              <a:t>It’s the same but in a different order.</a:t>
            </a:r>
            <a:endParaRPr lang="en-GB" dirty="0"/>
          </a:p>
        </p:txBody>
      </p:sp>
      <p:grpSp>
        <p:nvGrpSpPr>
          <p:cNvPr id="12" name="Group 11"/>
          <p:cNvGrpSpPr/>
          <p:nvPr/>
        </p:nvGrpSpPr>
        <p:grpSpPr>
          <a:xfrm>
            <a:off x="3779912" y="1914927"/>
            <a:ext cx="5184576" cy="3312368"/>
            <a:chOff x="3779912" y="1914927"/>
            <a:chExt cx="5184576" cy="3312368"/>
          </a:xfrm>
        </p:grpSpPr>
        <p:grpSp>
          <p:nvGrpSpPr>
            <p:cNvPr id="3" name="Group 2"/>
            <p:cNvGrpSpPr/>
            <p:nvPr/>
          </p:nvGrpSpPr>
          <p:grpSpPr>
            <a:xfrm>
              <a:off x="3779912" y="1914927"/>
              <a:ext cx="3744416" cy="3312368"/>
              <a:chOff x="4572000" y="1916832"/>
              <a:chExt cx="3744416" cy="3312368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>
                <a:off x="4644008" y="5229200"/>
                <a:ext cx="223224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H="1" flipV="1">
                <a:off x="4572000" y="3212976"/>
                <a:ext cx="2304256" cy="201622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V="1">
                <a:off x="4572000" y="1916832"/>
                <a:ext cx="0" cy="129614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4572000" y="1916832"/>
                <a:ext cx="3744416" cy="33123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/>
            <p:cNvCxnSpPr/>
            <p:nvPr/>
          </p:nvCxnSpPr>
          <p:spPr>
            <a:xfrm>
              <a:off x="7524328" y="5227295"/>
              <a:ext cx="1440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652120" y="177281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is the start of our route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669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98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Hello</vt:lpstr>
      <vt:lpstr>This is our work on the  Are We Nearly There? challenge</vt:lpstr>
      <vt:lpstr>The pattern is very simple  the line goes up 1 step, diagonal 1 step, across 1 step, diagonal 2 steps, and so on.  Each new diagonal line is 1 step longer than the last diagonal line. </vt:lpstr>
      <vt:lpstr>If the pattern continues for ever, which point will be the 100th point to be visited?  To work this out we drew out a larger copy of the pattern steps found out the coordinates   The answer was (9,6) </vt:lpstr>
      <vt:lpstr>Can you design an alternative route that visits all the points on a grid?   Our route</vt:lpstr>
    </vt:vector>
  </TitlesOfParts>
  <Company>Priestlands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</dc:title>
  <dc:creator>Ziggy Hughes</dc:creator>
  <cp:lastModifiedBy>Laura WENHAM</cp:lastModifiedBy>
  <cp:revision>13</cp:revision>
  <cp:lastPrinted>2015-07-06T13:23:33Z</cp:lastPrinted>
  <dcterms:created xsi:type="dcterms:W3CDTF">2015-07-06T11:00:27Z</dcterms:created>
  <dcterms:modified xsi:type="dcterms:W3CDTF">2015-07-15T08:17:36Z</dcterms:modified>
</cp:coreProperties>
</file>