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3B0ED-956A-49A5-8BA3-543A7A14CA13}" type="datetimeFigureOut">
              <a:rPr lang="en-GB" smtClean="0"/>
              <a:t>09/06/2014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094D-B7E6-4A90-9258-CF009C073C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971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3B0ED-956A-49A5-8BA3-543A7A14CA13}" type="datetimeFigureOut">
              <a:rPr lang="en-GB" smtClean="0"/>
              <a:t>09/06/2014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094D-B7E6-4A90-9258-CF009C073C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989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3B0ED-956A-49A5-8BA3-543A7A14CA13}" type="datetimeFigureOut">
              <a:rPr lang="en-GB" smtClean="0"/>
              <a:t>09/06/2014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094D-B7E6-4A90-9258-CF009C073C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601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3B0ED-956A-49A5-8BA3-543A7A14CA13}" type="datetimeFigureOut">
              <a:rPr lang="en-GB" smtClean="0"/>
              <a:t>09/06/2014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094D-B7E6-4A90-9258-CF009C073C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218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3B0ED-956A-49A5-8BA3-543A7A14CA13}" type="datetimeFigureOut">
              <a:rPr lang="en-GB" smtClean="0"/>
              <a:t>09/06/2014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094D-B7E6-4A90-9258-CF009C073C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60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3B0ED-956A-49A5-8BA3-543A7A14CA13}" type="datetimeFigureOut">
              <a:rPr lang="en-GB" smtClean="0"/>
              <a:t>09/06/2014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094D-B7E6-4A90-9258-CF009C073C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663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3B0ED-956A-49A5-8BA3-543A7A14CA13}" type="datetimeFigureOut">
              <a:rPr lang="en-GB" smtClean="0"/>
              <a:t>09/06/2014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094D-B7E6-4A90-9258-CF009C073C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65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3B0ED-956A-49A5-8BA3-543A7A14CA13}" type="datetimeFigureOut">
              <a:rPr lang="en-GB" smtClean="0"/>
              <a:t>09/06/2014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094D-B7E6-4A90-9258-CF009C073C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042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3B0ED-956A-49A5-8BA3-543A7A14CA13}" type="datetimeFigureOut">
              <a:rPr lang="en-GB" smtClean="0"/>
              <a:t>09/06/2014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094D-B7E6-4A90-9258-CF009C073C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874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3B0ED-956A-49A5-8BA3-543A7A14CA13}" type="datetimeFigureOut">
              <a:rPr lang="en-GB" smtClean="0"/>
              <a:t>09/06/2014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094D-B7E6-4A90-9258-CF009C073C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80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3B0ED-956A-49A5-8BA3-543A7A14CA13}" type="datetimeFigureOut">
              <a:rPr lang="en-GB" smtClean="0"/>
              <a:t>09/06/2014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5094D-B7E6-4A90-9258-CF009C073C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917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3B0ED-956A-49A5-8BA3-543A7A14CA13}" type="datetimeFigureOut">
              <a:rPr lang="en-GB" smtClean="0"/>
              <a:t>09/06/2014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5094D-B7E6-4A90-9258-CF009C073C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83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upload.wikimedia.org/wikipedia/commons/f/f5/Stairs_in_the_Jewish_Museum%2C_Berlin_P716005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1399" y="-99392"/>
            <a:ext cx="10774827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5074" y="116632"/>
            <a:ext cx="8928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How Many Ways Can You Walk Down 8 Steps Only Going 1,2,3 or 4 steps at a time in 4 steps?</a:t>
            </a:r>
            <a:endParaRPr lang="en-GB" dirty="0"/>
          </a:p>
        </p:txBody>
      </p:sp>
      <p:sp>
        <p:nvSpPr>
          <p:cNvPr id="5" name="Oval 4"/>
          <p:cNvSpPr/>
          <p:nvPr/>
        </p:nvSpPr>
        <p:spPr>
          <a:xfrm>
            <a:off x="3995936" y="2996952"/>
            <a:ext cx="1440160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427984" y="3284984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8 steps</a:t>
            </a:r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427984" y="2132856"/>
            <a:ext cx="121586" cy="9361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3923928" y="1844824"/>
            <a:ext cx="108012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2,2,2,2</a:t>
            </a:r>
            <a:endParaRPr lang="en-GB" sz="1600" dirty="0"/>
          </a:p>
        </p:txBody>
      </p:sp>
      <p:cxnSp>
        <p:nvCxnSpPr>
          <p:cNvPr id="13" name="Straight Connector 12"/>
          <p:cNvCxnSpPr>
            <a:stCxn id="5" idx="7"/>
          </p:cNvCxnSpPr>
          <p:nvPr/>
        </p:nvCxnSpPr>
        <p:spPr>
          <a:xfrm flipV="1">
            <a:off x="5225189" y="2492896"/>
            <a:ext cx="498939" cy="67278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5252976" y="2204864"/>
            <a:ext cx="108012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1,2,4,1</a:t>
            </a:r>
            <a:endParaRPr lang="en-GB" sz="1600" dirty="0"/>
          </a:p>
        </p:txBody>
      </p:sp>
      <p:cxnSp>
        <p:nvCxnSpPr>
          <p:cNvPr id="15" name="Straight Connector 14"/>
          <p:cNvCxnSpPr>
            <a:stCxn id="16" idx="4"/>
          </p:cNvCxnSpPr>
          <p:nvPr/>
        </p:nvCxnSpPr>
        <p:spPr>
          <a:xfrm>
            <a:off x="5793036" y="2564904"/>
            <a:ext cx="75108" cy="3600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5549261" y="2924944"/>
            <a:ext cx="792088" cy="240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1,2,1,4</a:t>
            </a:r>
            <a:endParaRPr lang="en-GB" sz="1050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6020544" y="2517492"/>
            <a:ext cx="567680" cy="31179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6322262" y="2756219"/>
            <a:ext cx="792088" cy="240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1,1,4,2</a:t>
            </a:r>
            <a:endParaRPr lang="en-GB" sz="1050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6322262" y="2409007"/>
            <a:ext cx="914034" cy="838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7141324" y="2365441"/>
            <a:ext cx="792088" cy="240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4,1,2,1</a:t>
            </a:r>
            <a:endParaRPr lang="en-GB" sz="1050" dirty="0"/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6041284" y="1844824"/>
            <a:ext cx="737995" cy="3717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383235" y="1771259"/>
            <a:ext cx="792088" cy="240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2,4,1,1</a:t>
            </a:r>
            <a:endParaRPr lang="en-GB" sz="1050" dirty="0"/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5793036" y="1556792"/>
            <a:ext cx="368997" cy="64107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6014237" y="1484374"/>
            <a:ext cx="792088" cy="240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1,1,2,4</a:t>
            </a:r>
            <a:endParaRPr lang="en-GB" sz="1050" dirty="0"/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5566389" y="1445764"/>
            <a:ext cx="0" cy="80331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5228456" y="1248983"/>
            <a:ext cx="792088" cy="240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4,2,1,1</a:t>
            </a:r>
            <a:endParaRPr lang="en-GB" sz="1050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5122578" y="4077072"/>
            <a:ext cx="443811" cy="9361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5216167" y="4941168"/>
            <a:ext cx="108012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3,3,1,1</a:t>
            </a:r>
            <a:endParaRPr lang="en-GB" sz="1600" dirty="0"/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5939328" y="4545124"/>
            <a:ext cx="38206" cy="40430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6589416" y="4545124"/>
            <a:ext cx="792088" cy="240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3,1,1,3</a:t>
            </a:r>
            <a:endParaRPr lang="en-GB" sz="1050" dirty="0"/>
          </a:p>
        </p:txBody>
      </p:sp>
      <p:sp>
        <p:nvSpPr>
          <p:cNvPr id="42" name="Oval 41"/>
          <p:cNvSpPr/>
          <p:nvPr/>
        </p:nvSpPr>
        <p:spPr>
          <a:xfrm>
            <a:off x="5645240" y="4295284"/>
            <a:ext cx="792088" cy="240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1,3,1,3</a:t>
            </a:r>
            <a:endParaRPr lang="en-GB" sz="1050" dirty="0"/>
          </a:p>
        </p:txBody>
      </p:sp>
      <p:cxnSp>
        <p:nvCxnSpPr>
          <p:cNvPr id="43" name="Straight Connector 42"/>
          <p:cNvCxnSpPr>
            <a:stCxn id="41" idx="3"/>
            <a:endCxn id="38" idx="7"/>
          </p:cNvCxnSpPr>
          <p:nvPr/>
        </p:nvCxnSpPr>
        <p:spPr>
          <a:xfrm flipH="1">
            <a:off x="6138107" y="4750602"/>
            <a:ext cx="567308" cy="24329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endCxn id="38" idx="6"/>
          </p:cNvCxnSpPr>
          <p:nvPr/>
        </p:nvCxnSpPr>
        <p:spPr>
          <a:xfrm flipH="1" flipV="1">
            <a:off x="6296287" y="5121188"/>
            <a:ext cx="561528" cy="2510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6734582" y="5025928"/>
            <a:ext cx="792088" cy="240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1,3,3,1</a:t>
            </a:r>
            <a:endParaRPr lang="en-GB" sz="1050" dirty="0"/>
          </a:p>
        </p:txBody>
      </p:sp>
      <p:cxnSp>
        <p:nvCxnSpPr>
          <p:cNvPr id="50" name="Straight Connector 49"/>
          <p:cNvCxnSpPr/>
          <p:nvPr/>
        </p:nvCxnSpPr>
        <p:spPr>
          <a:xfrm flipH="1" flipV="1">
            <a:off x="6102471" y="5273589"/>
            <a:ext cx="474580" cy="31565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6577051" y="5468873"/>
            <a:ext cx="792088" cy="240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1,1,3,3</a:t>
            </a:r>
            <a:endParaRPr lang="en-GB" sz="1050" dirty="0"/>
          </a:p>
        </p:txBody>
      </p:sp>
      <p:cxnSp>
        <p:nvCxnSpPr>
          <p:cNvPr id="53" name="Straight Connector 52"/>
          <p:cNvCxnSpPr/>
          <p:nvPr/>
        </p:nvCxnSpPr>
        <p:spPr>
          <a:xfrm flipH="1" flipV="1">
            <a:off x="5887431" y="5301209"/>
            <a:ext cx="126806" cy="50405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5706427" y="5739712"/>
            <a:ext cx="792088" cy="240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3,1,3,1</a:t>
            </a:r>
            <a:endParaRPr lang="en-GB" sz="1050" dirty="0"/>
          </a:p>
        </p:txBody>
      </p:sp>
      <p:cxnSp>
        <p:nvCxnSpPr>
          <p:cNvPr id="56" name="Straight Connector 55"/>
          <p:cNvCxnSpPr/>
          <p:nvPr/>
        </p:nvCxnSpPr>
        <p:spPr>
          <a:xfrm flipH="1">
            <a:off x="3779912" y="4005064"/>
            <a:ext cx="486959" cy="8671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3245058" y="4747274"/>
            <a:ext cx="108012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3,2,2,1</a:t>
            </a:r>
            <a:endParaRPr lang="en-GB" sz="1600" dirty="0"/>
          </a:p>
        </p:txBody>
      </p:sp>
      <p:cxnSp>
        <p:nvCxnSpPr>
          <p:cNvPr id="71" name="Straight Connector 70"/>
          <p:cNvCxnSpPr/>
          <p:nvPr/>
        </p:nvCxnSpPr>
        <p:spPr>
          <a:xfrm>
            <a:off x="4178158" y="5025928"/>
            <a:ext cx="150166" cy="48334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>
            <a:off x="3635896" y="5099057"/>
            <a:ext cx="194238" cy="6105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>
            <a:off x="3089988" y="5062261"/>
            <a:ext cx="368090" cy="44701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H="1">
            <a:off x="2915816" y="4979903"/>
            <a:ext cx="348345" cy="1538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3604296" y="4387741"/>
            <a:ext cx="38206" cy="4246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H="1">
            <a:off x="4228665" y="4665490"/>
            <a:ext cx="199319" cy="2618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3023828" y="4223702"/>
            <a:ext cx="792088" cy="240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1,3,2,2</a:t>
            </a:r>
            <a:endParaRPr lang="en-GB" sz="1050" dirty="0"/>
          </a:p>
        </p:txBody>
      </p:sp>
      <p:sp>
        <p:nvSpPr>
          <p:cNvPr id="84" name="Oval 83"/>
          <p:cNvSpPr/>
          <p:nvPr/>
        </p:nvSpPr>
        <p:spPr>
          <a:xfrm>
            <a:off x="2412587" y="4975625"/>
            <a:ext cx="792088" cy="240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2,1,2,3</a:t>
            </a:r>
            <a:endParaRPr lang="en-GB" sz="1050" dirty="0"/>
          </a:p>
        </p:txBody>
      </p:sp>
      <p:sp>
        <p:nvSpPr>
          <p:cNvPr id="85" name="Oval 84"/>
          <p:cNvSpPr/>
          <p:nvPr/>
        </p:nvSpPr>
        <p:spPr>
          <a:xfrm>
            <a:off x="2519772" y="5375012"/>
            <a:ext cx="792088" cy="240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3,2,1,2</a:t>
            </a:r>
            <a:endParaRPr lang="en-GB" sz="1050" dirty="0"/>
          </a:p>
        </p:txBody>
      </p:sp>
      <p:sp>
        <p:nvSpPr>
          <p:cNvPr id="86" name="Oval 85"/>
          <p:cNvSpPr/>
          <p:nvPr/>
        </p:nvSpPr>
        <p:spPr>
          <a:xfrm>
            <a:off x="3208252" y="5632529"/>
            <a:ext cx="792088" cy="240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3,1,2,2</a:t>
            </a:r>
            <a:endParaRPr lang="en-GB" sz="1050" dirty="0"/>
          </a:p>
        </p:txBody>
      </p:sp>
      <p:sp>
        <p:nvSpPr>
          <p:cNvPr id="87" name="Oval 86"/>
          <p:cNvSpPr/>
          <p:nvPr/>
        </p:nvSpPr>
        <p:spPr>
          <a:xfrm>
            <a:off x="4092733" y="5430672"/>
            <a:ext cx="792088" cy="240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2,2,3,1</a:t>
            </a:r>
            <a:endParaRPr lang="en-GB" sz="1050" dirty="0"/>
          </a:p>
        </p:txBody>
      </p:sp>
      <p:sp>
        <p:nvSpPr>
          <p:cNvPr id="88" name="Oval 87"/>
          <p:cNvSpPr/>
          <p:nvPr/>
        </p:nvSpPr>
        <p:spPr>
          <a:xfrm>
            <a:off x="4178158" y="4479717"/>
            <a:ext cx="792088" cy="240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2,2,1,3</a:t>
            </a:r>
            <a:endParaRPr lang="en-GB" sz="1050" dirty="0"/>
          </a:p>
        </p:txBody>
      </p:sp>
      <p:cxnSp>
        <p:nvCxnSpPr>
          <p:cNvPr id="89" name="Straight Connector 88"/>
          <p:cNvCxnSpPr/>
          <p:nvPr/>
        </p:nvCxnSpPr>
        <p:spPr>
          <a:xfrm>
            <a:off x="2808631" y="4464435"/>
            <a:ext cx="484505" cy="4246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>
            <a:off x="2231740" y="4306391"/>
            <a:ext cx="792088" cy="240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1,2,2,3</a:t>
            </a:r>
            <a:endParaRPr lang="en-GB" sz="1050" dirty="0"/>
          </a:p>
        </p:txBody>
      </p:sp>
      <p:cxnSp>
        <p:nvCxnSpPr>
          <p:cNvPr id="92" name="Straight Connector 91"/>
          <p:cNvCxnSpPr/>
          <p:nvPr/>
        </p:nvCxnSpPr>
        <p:spPr>
          <a:xfrm>
            <a:off x="2123728" y="4720450"/>
            <a:ext cx="1188132" cy="25517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Oval 93"/>
          <p:cNvSpPr/>
          <p:nvPr/>
        </p:nvSpPr>
        <p:spPr>
          <a:xfrm>
            <a:off x="1547664" y="4579157"/>
            <a:ext cx="792088" cy="240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/>
              <a:t>1,2,3,2</a:t>
            </a:r>
            <a:endParaRPr lang="en-GB" sz="1050" dirty="0"/>
          </a:p>
        </p:txBody>
      </p:sp>
    </p:spTree>
    <p:extLst>
      <p:ext uri="{BB962C8B-B14F-4D97-AF65-F5344CB8AC3E}">
        <p14:creationId xmlns:p14="http://schemas.microsoft.com/office/powerpoint/2010/main" val="2934930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47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Priestlands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Serena Torpey</dc:creator>
  <cp:lastModifiedBy>Serena Torpey</cp:lastModifiedBy>
  <cp:revision>5</cp:revision>
  <dcterms:created xsi:type="dcterms:W3CDTF">2014-06-09T08:56:40Z</dcterms:created>
  <dcterms:modified xsi:type="dcterms:W3CDTF">2014-06-09T09:40:36Z</dcterms:modified>
</cp:coreProperties>
</file>