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8" r:id="rId3"/>
  </p:sldIdLst>
  <p:sldSz cx="6858000" cy="9144000" type="screen4x3"/>
  <p:notesSz cx="9144000" cy="6858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70" d="100"/>
          <a:sy n="70" d="100"/>
        </p:scale>
        <p:origin x="-456" y="1554"/>
      </p:cViewPr>
      <p:guideLst>
        <p:guide orient="horz" pos="2880"/>
        <p:guide pos="2160"/>
      </p:guideLst>
    </p:cSldViewPr>
  </p:slideViewPr>
  <p:notesTextViewPr>
    <p:cViewPr>
      <p:scale>
        <a:sx n="200" d="100"/>
        <a:sy n="200" d="100"/>
      </p:scale>
      <p:origin x="0" y="6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23444" y="195072"/>
            <a:ext cx="6611112" cy="3340608"/>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348176" y="508001"/>
            <a:ext cx="6172200" cy="29464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1600200" y="3759200"/>
            <a:ext cx="4920176" cy="23368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4171950" y="8678672"/>
            <a:ext cx="2251710" cy="365760"/>
          </a:xfrm>
        </p:spPr>
        <p:txBody>
          <a:bodyPr vert="horz" rtlCol="0"/>
          <a:lstStyle>
            <a:extLst/>
          </a:lstStyle>
          <a:p>
            <a:fld id="{A96F8518-489C-43AD-9D20-2EB5D4597810}" type="datetimeFigureOut">
              <a:rPr lang="ar-EG" smtClean="0"/>
              <a:t>25/06/1430</a:t>
            </a:fld>
            <a:endParaRPr lang="ar-EG"/>
          </a:p>
        </p:txBody>
      </p:sp>
      <p:sp>
        <p:nvSpPr>
          <p:cNvPr id="11" name="Slide Number Placeholder 10"/>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1C268CEB-D5E3-45BA-B26C-69AE8102F414}" type="slidenum">
              <a:rPr lang="ar-EG" smtClean="0"/>
              <a:t>‹#›</a:t>
            </a:fld>
            <a:endParaRPr lang="ar-EG"/>
          </a:p>
        </p:txBody>
      </p:sp>
      <p:sp>
        <p:nvSpPr>
          <p:cNvPr id="12" name="Footer Placeholder 11"/>
          <p:cNvSpPr>
            <a:spLocks noGrp="1"/>
          </p:cNvSpPr>
          <p:nvPr>
            <p:ph type="ftr" sz="quarter" idx="12"/>
          </p:nvPr>
        </p:nvSpPr>
        <p:spPr>
          <a:xfrm>
            <a:off x="1200150" y="8678672"/>
            <a:ext cx="2930598" cy="365760"/>
          </a:xfrm>
        </p:spPr>
        <p:txBody>
          <a:bodyPr vert="horz" rtlCol="0"/>
          <a:lstStyle>
            <a:extLst/>
          </a:lstStyle>
          <a:p>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C268CEB-D5E3-45BA-B26C-69AE8102F414}"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366185"/>
            <a:ext cx="4514850" cy="780203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C268CEB-D5E3-45BA-B26C-69AE8102F414}"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1C268CEB-D5E3-45BA-B26C-69AE8102F414}"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750096" y="4356608"/>
            <a:ext cx="55549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41782" y="664307"/>
            <a:ext cx="5829300" cy="3641344"/>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41735" y="4383618"/>
            <a:ext cx="5829300" cy="2012949"/>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4171950" y="8684893"/>
            <a:ext cx="2251710" cy="365760"/>
          </a:xfrm>
        </p:spPr>
        <p:txBody>
          <a:bodyPr vert="horz" rtlCol="0"/>
          <a:lstStyle>
            <a:extLst/>
          </a:lstStyle>
          <a:p>
            <a:fld id="{A96F8518-489C-43AD-9D20-2EB5D4597810}" type="datetimeFigureOut">
              <a:rPr lang="ar-EG" smtClean="0"/>
              <a:t>25/06/1430</a:t>
            </a:fld>
            <a:endParaRPr lang="ar-EG"/>
          </a:p>
        </p:txBody>
      </p:sp>
      <p:sp>
        <p:nvSpPr>
          <p:cNvPr id="9" name="Slide Number Placeholder 8"/>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1C268CEB-D5E3-45BA-B26C-69AE8102F414}" type="slidenum">
              <a:rPr lang="ar-EG" smtClean="0"/>
              <a:t>‹#›</a:t>
            </a:fld>
            <a:endParaRPr lang="ar-EG"/>
          </a:p>
        </p:txBody>
      </p:sp>
      <p:sp>
        <p:nvSpPr>
          <p:cNvPr id="10" name="Footer Placeholder 9"/>
          <p:cNvSpPr>
            <a:spLocks noGrp="1"/>
          </p:cNvSpPr>
          <p:nvPr>
            <p:ph type="ftr" sz="quarter" idx="12"/>
          </p:nvPr>
        </p:nvSpPr>
        <p:spPr>
          <a:xfrm>
            <a:off x="1200150" y="8684893"/>
            <a:ext cx="2930598" cy="365760"/>
          </a:xfrm>
        </p:spPr>
        <p:txBody>
          <a:bodyPr vert="horz" rtlCol="0"/>
          <a:lstStyle>
            <a:extLst/>
          </a:lstStyle>
          <a:p>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a:xfrm>
            <a:off x="6480810" y="8686091"/>
            <a:ext cx="348216" cy="365760"/>
          </a:xfrm>
        </p:spPr>
        <p:txBody>
          <a:bodyPr/>
          <a:lstStyle>
            <a:extLst/>
          </a:lstStyle>
          <a:p>
            <a:fld id="{1C268CEB-D5E3-45BA-B26C-69AE8102F414}" type="slidenum">
              <a:rPr lang="ar-EG" smtClean="0"/>
              <a:t>‹#›</a:t>
            </a:fld>
            <a:endParaRPr lang="ar-EG"/>
          </a:p>
        </p:txBody>
      </p:sp>
      <p:sp>
        <p:nvSpPr>
          <p:cNvPr id="10" name="Rectangle 9"/>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462558"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3600450"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342900" y="335931"/>
            <a:ext cx="6172200" cy="1524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2046817"/>
            <a:ext cx="303014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3769" y="2046817"/>
            <a:ext cx="303133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3149601"/>
            <a:ext cx="3030141" cy="5255684"/>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83769" y="3149601"/>
            <a:ext cx="3031331" cy="5255684"/>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8" name="Footer Placeholder 7"/>
          <p:cNvSpPr>
            <a:spLocks noGrp="1"/>
          </p:cNvSpPr>
          <p:nvPr>
            <p:ph type="ftr" sz="quarter" idx="11"/>
          </p:nvPr>
        </p:nvSpPr>
        <p:spPr/>
        <p:txBody>
          <a:bodyPr/>
          <a:lstStyle>
            <a:extLst/>
          </a:lstStyle>
          <a:p>
            <a:endParaRPr lang="ar-EG"/>
          </a:p>
        </p:txBody>
      </p:sp>
      <p:sp>
        <p:nvSpPr>
          <p:cNvPr id="9" name="Slide Number Placeholder 8"/>
          <p:cNvSpPr>
            <a:spLocks noGrp="1"/>
          </p:cNvSpPr>
          <p:nvPr>
            <p:ph type="sldNum" sz="quarter" idx="12"/>
          </p:nvPr>
        </p:nvSpPr>
        <p:spPr>
          <a:xfrm>
            <a:off x="6480810" y="8686091"/>
            <a:ext cx="348216" cy="365760"/>
          </a:xfrm>
        </p:spPr>
        <p:txBody>
          <a:bodyPr/>
          <a:lstStyle>
            <a:extLst/>
          </a:lstStyle>
          <a:p>
            <a:fld id="{1C268CEB-D5E3-45BA-B26C-69AE8102F414}"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37624"/>
            <a:ext cx="6172200" cy="1524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4" name="Footer Placeholder 3"/>
          <p:cNvSpPr>
            <a:spLocks noGrp="1"/>
          </p:cNvSpPr>
          <p:nvPr>
            <p:ph type="ftr" sz="quarter" idx="11"/>
          </p:nvPr>
        </p:nvSpPr>
        <p:spPr/>
        <p:txBody>
          <a:bodyPr/>
          <a:lstStyle>
            <a:extLst/>
          </a:lstStyle>
          <a:p>
            <a:endParaRPr lang="ar-EG"/>
          </a:p>
        </p:txBody>
      </p:sp>
      <p:sp>
        <p:nvSpPr>
          <p:cNvPr id="5" name="Slide Number Placeholder 4"/>
          <p:cNvSpPr>
            <a:spLocks noGrp="1"/>
          </p:cNvSpPr>
          <p:nvPr>
            <p:ph type="sldNum" sz="quarter" idx="12"/>
          </p:nvPr>
        </p:nvSpPr>
        <p:spPr/>
        <p:txBody>
          <a:bodyPr/>
          <a:lstStyle>
            <a:extLst/>
          </a:lstStyle>
          <a:p>
            <a:fld id="{1C268CEB-D5E3-45BA-B26C-69AE8102F414}" type="slidenum">
              <a:rPr lang="ar-EG" smtClean="0"/>
              <a:t>‹#›</a:t>
            </a:fld>
            <a:endParaRPr lang="ar-EG"/>
          </a:p>
        </p:txBody>
      </p:sp>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96F8518-489C-43AD-9D20-2EB5D4597810}" type="datetimeFigureOut">
              <a:rPr lang="ar-EG" smtClean="0"/>
              <a:t>25/06/1430</a:t>
            </a:fld>
            <a:endParaRPr lang="ar-EG"/>
          </a:p>
        </p:txBody>
      </p:sp>
      <p:sp>
        <p:nvSpPr>
          <p:cNvPr id="3" name="Footer Placeholder 2"/>
          <p:cNvSpPr>
            <a:spLocks noGrp="1"/>
          </p:cNvSpPr>
          <p:nvPr>
            <p:ph type="ftr" sz="quarter" idx="11"/>
          </p:nvPr>
        </p:nvSpPr>
        <p:spPr/>
        <p:txBody>
          <a:bodyPr/>
          <a:lstStyle>
            <a:extLst/>
          </a:lstStyle>
          <a:p>
            <a:endParaRPr lang="ar-EG"/>
          </a:p>
        </p:txBody>
      </p:sp>
      <p:sp>
        <p:nvSpPr>
          <p:cNvPr id="4" name="Slide Number Placeholder 3"/>
          <p:cNvSpPr>
            <a:spLocks noGrp="1"/>
          </p:cNvSpPr>
          <p:nvPr>
            <p:ph type="sldNum" sz="quarter" idx="12"/>
          </p:nvPr>
        </p:nvSpPr>
        <p:spPr/>
        <p:txBody>
          <a:bodyPr/>
          <a:lstStyle>
            <a:extLst/>
          </a:lstStyle>
          <a:p>
            <a:fld id="{1C268CEB-D5E3-45BA-B26C-69AE8102F414}"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3793164" y="1410208"/>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722352" y="406400"/>
            <a:ext cx="2948940" cy="1016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722352" y="1476747"/>
            <a:ext cx="2948940" cy="14224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71450" y="2946400"/>
            <a:ext cx="6499842" cy="530352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4171950" y="8684893"/>
            <a:ext cx="2251710" cy="365760"/>
          </a:xfrm>
        </p:spPr>
        <p:txBody>
          <a:bodyPr vert="horz" rtlCol="0"/>
          <a:lstStyle>
            <a:extLst/>
          </a:lstStyle>
          <a:p>
            <a:fld id="{A96F8518-489C-43AD-9D20-2EB5D4597810}" type="datetimeFigureOut">
              <a:rPr lang="ar-EG" smtClean="0"/>
              <a:t>25/06/1430</a:t>
            </a:fld>
            <a:endParaRPr lang="ar-EG"/>
          </a:p>
        </p:txBody>
      </p:sp>
      <p:sp>
        <p:nvSpPr>
          <p:cNvPr id="10" name="Slide Number Placeholder 9"/>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1C268CEB-D5E3-45BA-B26C-69AE8102F414}" type="slidenum">
              <a:rPr lang="ar-EG" smtClean="0"/>
              <a:t>‹#›</a:t>
            </a:fld>
            <a:endParaRPr lang="ar-EG"/>
          </a:p>
        </p:txBody>
      </p:sp>
      <p:sp>
        <p:nvSpPr>
          <p:cNvPr id="11" name="Footer Placeholder 10"/>
          <p:cNvSpPr>
            <a:spLocks noGrp="1"/>
          </p:cNvSpPr>
          <p:nvPr>
            <p:ph type="ftr" sz="quarter" idx="12"/>
          </p:nvPr>
        </p:nvSpPr>
        <p:spPr>
          <a:xfrm>
            <a:off x="1200150" y="8684893"/>
            <a:ext cx="2930598" cy="365760"/>
          </a:xfrm>
        </p:spPr>
        <p:txBody>
          <a:bodyPr vert="horz" rtlCol="0"/>
          <a:lstStyle>
            <a:extLst/>
          </a:lstStyle>
          <a:p>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0332" y="6299200"/>
            <a:ext cx="4114800" cy="886048"/>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280332" y="7185249"/>
            <a:ext cx="4114800" cy="1216340"/>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228600" y="333152"/>
            <a:ext cx="6400800" cy="57912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4171950" y="8678672"/>
            <a:ext cx="2251710" cy="365760"/>
          </a:xfrm>
        </p:spPr>
        <p:txBody>
          <a:bodyPr vert="horz" rtlCol="0"/>
          <a:lstStyle>
            <a:extLst/>
          </a:lstStyle>
          <a:p>
            <a:fld id="{A96F8518-489C-43AD-9D20-2EB5D4597810}" type="datetimeFigureOut">
              <a:rPr lang="ar-EG" smtClean="0"/>
              <a:t>25/06/1430</a:t>
            </a:fld>
            <a:endParaRPr lang="ar-EG"/>
          </a:p>
        </p:txBody>
      </p:sp>
      <p:sp>
        <p:nvSpPr>
          <p:cNvPr id="9" name="Slide Number Placeholder 8"/>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1C268CEB-D5E3-45BA-B26C-69AE8102F414}" type="slidenum">
              <a:rPr lang="ar-EG" smtClean="0"/>
              <a:t>‹#›</a:t>
            </a:fld>
            <a:endParaRPr lang="ar-EG"/>
          </a:p>
        </p:txBody>
      </p:sp>
      <p:sp>
        <p:nvSpPr>
          <p:cNvPr id="10" name="Footer Placeholder 9"/>
          <p:cNvSpPr>
            <a:spLocks noGrp="1"/>
          </p:cNvSpPr>
          <p:nvPr>
            <p:ph type="ftr" sz="quarter" idx="12"/>
          </p:nvPr>
        </p:nvSpPr>
        <p:spPr>
          <a:xfrm>
            <a:off x="1200150" y="8678672"/>
            <a:ext cx="2930598" cy="365760"/>
          </a:xfrm>
        </p:spPr>
        <p:txBody>
          <a:bodyPr vert="horz" rtlCol="0"/>
          <a:lstStyle>
            <a:extLst/>
          </a:lstStyle>
          <a:p>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23444" y="196113"/>
            <a:ext cx="6608135" cy="87538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971550" y="8534400"/>
            <a:ext cx="3159198" cy="36576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EG"/>
          </a:p>
        </p:txBody>
      </p:sp>
      <p:sp>
        <p:nvSpPr>
          <p:cNvPr id="14" name="Date Placeholder 13"/>
          <p:cNvSpPr>
            <a:spLocks noGrp="1"/>
          </p:cNvSpPr>
          <p:nvPr>
            <p:ph type="dt" sz="half" idx="2"/>
          </p:nvPr>
        </p:nvSpPr>
        <p:spPr>
          <a:xfrm>
            <a:off x="4171950" y="8534400"/>
            <a:ext cx="2251710" cy="36576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A96F8518-489C-43AD-9D20-2EB5D4597810}" type="datetimeFigureOut">
              <a:rPr lang="ar-EG" smtClean="0"/>
              <a:t>25/06/1430</a:t>
            </a:fld>
            <a:endParaRPr lang="ar-EG"/>
          </a:p>
        </p:txBody>
      </p:sp>
      <p:sp>
        <p:nvSpPr>
          <p:cNvPr id="23" name="Slide Number Placeholder 22"/>
          <p:cNvSpPr>
            <a:spLocks noGrp="1"/>
          </p:cNvSpPr>
          <p:nvPr>
            <p:ph type="sldNum" sz="quarter" idx="4"/>
          </p:nvPr>
        </p:nvSpPr>
        <p:spPr>
          <a:xfrm>
            <a:off x="6479214" y="8686091"/>
            <a:ext cx="348216" cy="36576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C268CEB-D5E3-45BA-B26C-69AE8102F414}" type="slidenum">
              <a:rPr lang="ar-EG" smtClean="0"/>
              <a:t>‹#›</a:t>
            </a:fld>
            <a:endParaRPr lang="ar-EG"/>
          </a:p>
        </p:txBody>
      </p:sp>
      <p:sp>
        <p:nvSpPr>
          <p:cNvPr id="22" name="Title Placeholder 21"/>
          <p:cNvSpPr>
            <a:spLocks noGrp="1"/>
          </p:cNvSpPr>
          <p:nvPr>
            <p:ph type="title"/>
          </p:nvPr>
        </p:nvSpPr>
        <p:spPr>
          <a:xfrm>
            <a:off x="342900" y="338048"/>
            <a:ext cx="6172200" cy="1524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342900" y="2194983"/>
            <a:ext cx="6172200" cy="603504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80" y="183075"/>
            <a:ext cx="6286520" cy="1960033"/>
          </a:xfrm>
        </p:spPr>
        <p:txBody>
          <a:bodyPr>
            <a:noAutofit/>
          </a:bodyPr>
          <a:lstStyle/>
          <a:p>
            <a:r>
              <a:rPr lang="en-US" sz="7200" u="sng" dirty="0" smtClean="0">
                <a:latin typeface="Britannic Bold" pitchFamily="34" charset="0"/>
              </a:rPr>
              <a:t>Routes 1 &amp; 5</a:t>
            </a:r>
            <a:endParaRPr lang="ar-EG" sz="7200" u="sng" dirty="0">
              <a:latin typeface="Britannic Bold" pitchFamily="34" charset="0"/>
            </a:endParaRPr>
          </a:p>
        </p:txBody>
      </p:sp>
      <p:pic>
        <p:nvPicPr>
          <p:cNvPr id="11266" name="Picture 2" descr="http://nrich.maths.org/content/02/02/penta3/routes1.gif"/>
          <p:cNvPicPr>
            <a:picLocks noChangeAspect="1" noChangeArrowheads="1"/>
          </p:cNvPicPr>
          <p:nvPr/>
        </p:nvPicPr>
        <p:blipFill>
          <a:blip r:embed="rId2"/>
          <a:srcRect/>
          <a:stretch>
            <a:fillRect/>
          </a:stretch>
        </p:blipFill>
        <p:spPr bwMode="auto">
          <a:xfrm>
            <a:off x="2071678" y="1571604"/>
            <a:ext cx="2857520" cy="2857521"/>
          </a:xfrm>
          <a:prstGeom prst="rect">
            <a:avLst/>
          </a:prstGeom>
          <a:noFill/>
        </p:spPr>
      </p:pic>
      <p:pic>
        <p:nvPicPr>
          <p:cNvPr id="14" name="Picture 5" descr="http://nrich.maths.org/content/02/02/penta3/routes3.gif"/>
          <p:cNvPicPr>
            <a:picLocks noChangeAspect="1" noChangeArrowheads="1"/>
          </p:cNvPicPr>
          <p:nvPr/>
        </p:nvPicPr>
        <p:blipFill>
          <a:blip r:embed="rId3"/>
          <a:srcRect/>
          <a:stretch>
            <a:fillRect/>
          </a:stretch>
        </p:blipFill>
        <p:spPr bwMode="auto">
          <a:xfrm>
            <a:off x="876300" y="7434262"/>
            <a:ext cx="5981700" cy="1709738"/>
          </a:xfrm>
          <a:prstGeom prst="rect">
            <a:avLst/>
          </a:prstGeom>
          <a:noFill/>
        </p:spPr>
      </p:pic>
      <p:sp>
        <p:nvSpPr>
          <p:cNvPr id="11270" name="Rectangle 6"/>
          <p:cNvSpPr>
            <a:spLocks noChangeArrowheads="1"/>
          </p:cNvSpPr>
          <p:nvPr/>
        </p:nvSpPr>
        <p:spPr bwMode="auto">
          <a:xfrm rot="10800000" flipV="1">
            <a:off x="0" y="4000496"/>
            <a:ext cx="6858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0" i="0" u="none" strike="noStrike" cap="none" normalizeH="0" baseline="0" dirty="0" smtClean="0">
                <a:ln>
                  <a:noFill/>
                </a:ln>
                <a:solidFill>
                  <a:schemeClr val="tx1"/>
                </a:solidFill>
                <a:effectLst/>
                <a:latin typeface="Arial" pitchFamily="34" charset="0"/>
                <a:cs typeface="Arial" pitchFamily="34" charset="0"/>
              </a:rPr>
              <a:t>If you look at this grid you will see that when you move in different directions you add or subtract certain numbers. For example, moving one place to the right adds on one, moving up adds 5:</a:t>
            </a:r>
            <a:br>
              <a:rPr kumimoji="0" lang="ar-EG" sz="2400" b="0" i="0" u="none" strike="noStrike" cap="none" normalizeH="0" baseline="0" dirty="0" smtClean="0">
                <a:ln>
                  <a:noFill/>
                </a:ln>
                <a:solidFill>
                  <a:schemeClr val="tx1"/>
                </a:solidFill>
                <a:effectLst/>
                <a:latin typeface="Arial" pitchFamily="34" charset="0"/>
                <a:cs typeface="Arial" pitchFamily="34" charset="0"/>
              </a:rPr>
            </a:br>
            <a:r>
              <a:rPr kumimoji="0" lang="ar-EG" sz="2400" b="0" i="0" u="none" strike="noStrike" cap="none" normalizeH="0" baseline="0" dirty="0" smtClean="0">
                <a:ln>
                  <a:noFill/>
                </a:ln>
                <a:solidFill>
                  <a:schemeClr val="tx1"/>
                </a:solidFill>
                <a:effectLst/>
                <a:latin typeface="Arial" pitchFamily="34" charset="0"/>
                <a:cs typeface="Arial" pitchFamily="34" charset="0"/>
              </a:rPr>
              <a:t/>
            </a:r>
            <a:br>
              <a:rPr kumimoji="0" lang="ar-EG" sz="2400" b="0" i="0" u="none" strike="noStrike" cap="none" normalizeH="0" baseline="0" dirty="0" smtClean="0">
                <a:ln>
                  <a:noFill/>
                </a:ln>
                <a:solidFill>
                  <a:schemeClr val="tx1"/>
                </a:solidFill>
                <a:effectLst/>
                <a:latin typeface="Arial" pitchFamily="34" charset="0"/>
                <a:cs typeface="Arial" pitchFamily="34" charset="0"/>
              </a:rPr>
            </a:br>
            <a:r>
              <a:rPr kumimoji="0" lang="ar-EG" sz="2400" b="0" i="0" u="none" strike="noStrike" cap="none" normalizeH="0" baseline="0" dirty="0" smtClean="0">
                <a:ln>
                  <a:noFill/>
                </a:ln>
                <a:solidFill>
                  <a:schemeClr val="tx1"/>
                </a:solidFill>
                <a:effectLst/>
                <a:latin typeface="Arial" pitchFamily="34" charset="0"/>
                <a:cs typeface="Arial" pitchFamily="34" charset="0"/>
              </a:rPr>
              <a:t>  </a:t>
            </a:r>
            <a:br>
              <a:rPr kumimoji="0" lang="ar-EG" sz="2400" b="0" i="0" u="none" strike="noStrike" cap="none" normalizeH="0" baseline="0" dirty="0" smtClean="0">
                <a:ln>
                  <a:noFill/>
                </a:ln>
                <a:solidFill>
                  <a:schemeClr val="tx1"/>
                </a:solidFill>
                <a:effectLst/>
                <a:latin typeface="Arial" pitchFamily="34" charset="0"/>
                <a:cs typeface="Arial" pitchFamily="34" charset="0"/>
              </a:rPr>
            </a:br>
            <a:endParaRPr kumimoji="0" lang="ar-EG"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271" name="Picture 7" descr="http://nrich.maths.org/content/02/02/penta3/routes2.gif"/>
          <p:cNvPicPr>
            <a:picLocks noChangeAspect="1" noChangeArrowheads="1"/>
          </p:cNvPicPr>
          <p:nvPr/>
        </p:nvPicPr>
        <p:blipFill>
          <a:blip r:embed="rId4"/>
          <a:srcRect/>
          <a:stretch>
            <a:fillRect/>
          </a:stretch>
        </p:blipFill>
        <p:spPr bwMode="auto">
          <a:xfrm>
            <a:off x="2643182" y="5214942"/>
            <a:ext cx="1709737" cy="1709737"/>
          </a:xfrm>
          <a:prstGeom prst="rect">
            <a:avLst/>
          </a:prstGeom>
          <a:noFill/>
        </p:spPr>
      </p:pic>
      <p:sp>
        <p:nvSpPr>
          <p:cNvPr id="22" name="Rectangle 21"/>
          <p:cNvSpPr/>
          <p:nvPr/>
        </p:nvSpPr>
        <p:spPr>
          <a:xfrm>
            <a:off x="0" y="6786578"/>
            <a:ext cx="6858000" cy="1384995"/>
          </a:xfrm>
          <a:prstGeom prst="rect">
            <a:avLst/>
          </a:prstGeom>
        </p:spPr>
        <p:txBody>
          <a:bodyPr wrap="square">
            <a:spAutoFit/>
          </a:bodyPr>
          <a:lstStyle/>
          <a:p>
            <a:pPr algn="ctr"/>
            <a:r>
              <a:rPr lang="en-US" sz="2800" dirty="0" smtClean="0"/>
              <a:t>Find your way through the grid starting at 2 and following these operations:</a:t>
            </a:r>
            <a:br>
              <a:rPr lang="en-US" sz="2800" dirty="0" smtClean="0"/>
            </a:br>
            <a:endParaRPr lang="ar-EG"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85918"/>
            <a:ext cx="6858000" cy="5632311"/>
          </a:xfrm>
          <a:prstGeom prst="rect">
            <a:avLst/>
          </a:prstGeom>
        </p:spPr>
        <p:txBody>
          <a:bodyPr wrap="square">
            <a:spAutoFit/>
          </a:bodyPr>
          <a:lstStyle/>
          <a:p>
            <a:pPr algn="ctr"/>
            <a:endParaRPr lang="ar-EG" sz="2400" dirty="0" smtClean="0"/>
          </a:p>
          <a:p>
            <a:pPr algn="ctr"/>
            <a:endParaRPr lang="ar-EG" sz="2400" dirty="0"/>
          </a:p>
          <a:p>
            <a:pPr algn="ctr"/>
            <a:r>
              <a:rPr lang="en-US" sz="2400" dirty="0" smtClean="0"/>
              <a:t>number do you end on</a:t>
            </a:r>
            <a:r>
              <a:rPr lang="en-US" sz="2400" dirty="0"/>
              <a:t>?</a:t>
            </a:r>
            <a:r>
              <a:rPr lang="en-US" sz="2400" dirty="0" smtClean="0"/>
              <a:t/>
            </a:r>
            <a:br>
              <a:rPr lang="en-US" sz="2400" dirty="0" smtClean="0"/>
            </a:br>
            <a:endParaRPr lang="ar-EG" sz="2400" dirty="0" smtClean="0"/>
          </a:p>
          <a:p>
            <a:pPr algn="ctr"/>
            <a:endParaRPr lang="ar-EG" sz="2400" dirty="0" smtClean="0"/>
          </a:p>
          <a:p>
            <a:pPr algn="ctr"/>
            <a:r>
              <a:rPr lang="en-US" sz="2400" dirty="0" smtClean="0"/>
              <a:t>Find another way using these starting and end numbers, and record it in a similar way to the one above.</a:t>
            </a:r>
            <a:br>
              <a:rPr lang="en-US" sz="2400" dirty="0" smtClean="0"/>
            </a:br>
            <a:r>
              <a:rPr lang="en-US" sz="2400" dirty="0" smtClean="0"/>
              <a:t/>
            </a:r>
            <a:br>
              <a:rPr lang="en-US" sz="2400" dirty="0" smtClean="0"/>
            </a:br>
            <a:endParaRPr lang="en-US" sz="2400" dirty="0" smtClean="0"/>
          </a:p>
          <a:p>
            <a:pPr algn="ctr"/>
            <a:endParaRPr lang="en-US" sz="2400" dirty="0" smtClean="0"/>
          </a:p>
          <a:p>
            <a:pPr algn="ctr"/>
            <a:r>
              <a:rPr lang="en-US" sz="2400" dirty="0" smtClean="0"/>
              <a:t>How can you use what you have done to find the shortest path between these two numbers?</a:t>
            </a:r>
            <a:br>
              <a:rPr lang="en-US" sz="2400" dirty="0" smtClean="0"/>
            </a:br>
            <a:r>
              <a:rPr lang="en-US" sz="2400" dirty="0" smtClean="0"/>
              <a:t/>
            </a:r>
            <a:br>
              <a:rPr lang="en-US" sz="2400" dirty="0" smtClean="0"/>
            </a:br>
            <a:endParaRPr lang="ar-EG" sz="2400" dirty="0"/>
          </a:p>
        </p:txBody>
      </p:sp>
      <p:sp>
        <p:nvSpPr>
          <p:cNvPr id="3" name="Rectangle 2"/>
          <p:cNvSpPr/>
          <p:nvPr/>
        </p:nvSpPr>
        <p:spPr>
          <a:xfrm>
            <a:off x="2714620" y="2857488"/>
            <a:ext cx="886781" cy="923330"/>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18</a:t>
            </a: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4" name="Rectangle 3"/>
          <p:cNvSpPr/>
          <p:nvPr/>
        </p:nvSpPr>
        <p:spPr>
          <a:xfrm>
            <a:off x="1000108" y="4728993"/>
            <a:ext cx="4166525" cy="1200329"/>
          </a:xfrm>
          <a:prstGeom prst="rect">
            <a:avLst/>
          </a:prstGeom>
          <a:noFill/>
        </p:spPr>
        <p:txBody>
          <a:bodyPr wrap="none" lIns="91440" tIns="45720" rIns="91440" bIns="45720">
            <a:spAutoFit/>
          </a:bodyPr>
          <a:lstStyle/>
          <a:p>
            <a:pPr algn="ct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2+5+1-1+5+5+1</a:t>
            </a:r>
          </a:p>
          <a:p>
            <a:pPr algn="ctr"/>
            <a:r>
              <a:rPr lang="en-US" sz="3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=18</a:t>
            </a:r>
            <a:endParaRPr lang="en-US" sz="3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Rectangle 4"/>
          <p:cNvSpPr/>
          <p:nvPr/>
        </p:nvSpPr>
        <p:spPr>
          <a:xfrm>
            <a:off x="1214422" y="6715140"/>
            <a:ext cx="3563796"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2+6+5+1+</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41</TotalTime>
  <Words>71</Words>
  <Application>Microsoft Office PowerPoint</Application>
  <PresentationFormat>On-screen Show (4:3)</PresentationFormat>
  <Paragraphs>14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Foundry</vt:lpstr>
      <vt:lpstr>Routes 1 &amp; 5</vt:lpstr>
      <vt:lpstr>Slide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Routes 1 &amp; 5</dc:title>
  <dc:creator>ea</dc:creator>
  <cp:lastModifiedBy>ea</cp:lastModifiedBy>
  <cp:revision>5</cp:revision>
  <dcterms:created xsi:type="dcterms:W3CDTF">2009-06-18T03:41:23Z</dcterms:created>
  <dcterms:modified xsi:type="dcterms:W3CDTF">2009-06-18T04:23:23Z</dcterms:modified>
</cp:coreProperties>
</file>