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09C2-061B-4030-8CBA-74FEDF0474CF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F78D-C982-44E8-9B23-49EED2446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269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09C2-061B-4030-8CBA-74FEDF0474CF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F78D-C982-44E8-9B23-49EED2446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602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09C2-061B-4030-8CBA-74FEDF0474CF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F78D-C982-44E8-9B23-49EED2446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498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09C2-061B-4030-8CBA-74FEDF0474CF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F78D-C982-44E8-9B23-49EED2446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793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09C2-061B-4030-8CBA-74FEDF0474CF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F78D-C982-44E8-9B23-49EED2446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1106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09C2-061B-4030-8CBA-74FEDF0474CF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F78D-C982-44E8-9B23-49EED2446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556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09C2-061B-4030-8CBA-74FEDF0474CF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F78D-C982-44E8-9B23-49EED2446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981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09C2-061B-4030-8CBA-74FEDF0474CF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F78D-C982-44E8-9B23-49EED2446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007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09C2-061B-4030-8CBA-74FEDF0474CF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F78D-C982-44E8-9B23-49EED2446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09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09C2-061B-4030-8CBA-74FEDF0474CF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F78D-C982-44E8-9B23-49EED2446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294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D09C2-061B-4030-8CBA-74FEDF0474CF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6F78D-C982-44E8-9B23-49EED2446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697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D09C2-061B-4030-8CBA-74FEDF0474CF}" type="datetimeFigureOut">
              <a:rPr lang="en-GB" smtClean="0"/>
              <a:t>21/10/2014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6F78D-C982-44E8-9B23-49EED24464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749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479800"/>
              </p:ext>
            </p:extLst>
          </p:nvPr>
        </p:nvGraphicFramePr>
        <p:xfrm>
          <a:off x="1524000" y="1397000"/>
          <a:ext cx="6096000" cy="2968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1484052">
                <a:tc>
                  <a:txBody>
                    <a:bodyPr/>
                    <a:lstStyle/>
                    <a:p>
                      <a:r>
                        <a:rPr lang="en-GB" sz="88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GB" sz="8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sz="8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484052">
                <a:tc>
                  <a:txBody>
                    <a:bodyPr/>
                    <a:lstStyle/>
                    <a:p>
                      <a:r>
                        <a:rPr lang="en-GB" sz="8800" dirty="0" smtClean="0"/>
                        <a:t>1</a:t>
                      </a:r>
                      <a:endParaRPr lang="en-GB" sz="8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8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GB" sz="8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0020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RM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J. Oxburgh</dc:creator>
  <cp:lastModifiedBy>Richard J. Oxburgh</cp:lastModifiedBy>
  <cp:revision>1</cp:revision>
  <dcterms:created xsi:type="dcterms:W3CDTF">2014-10-21T12:38:52Z</dcterms:created>
  <dcterms:modified xsi:type="dcterms:W3CDTF">2014-10-21T12:42:09Z</dcterms:modified>
</cp:coreProperties>
</file>