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91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21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335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060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1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530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52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425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11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979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63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A6F13-5505-4F06-99B7-C0B230B09EC0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8AFB1-427E-4414-8069-973BFE87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658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6757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1720" y="836712"/>
            <a:ext cx="3024336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8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56" y="2636912"/>
            <a:ext cx="3048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602097"/>
            <a:ext cx="3048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808112"/>
            <a:ext cx="3048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298370" y="155624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298370" y="31471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9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413045" y="31471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5003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A. Dyble</dc:creator>
  <cp:lastModifiedBy>Jack A. Dyble</cp:lastModifiedBy>
  <cp:revision>1</cp:revision>
  <dcterms:created xsi:type="dcterms:W3CDTF">2014-10-21T12:37:42Z</dcterms:created>
  <dcterms:modified xsi:type="dcterms:W3CDTF">2014-10-21T12:43:15Z</dcterms:modified>
</cp:coreProperties>
</file>