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6128" autoAdjust="0"/>
  </p:normalViewPr>
  <p:slideViewPr>
    <p:cSldViewPr>
      <p:cViewPr varScale="1">
        <p:scale>
          <a:sx n="40" d="100"/>
          <a:sy n="40" d="100"/>
        </p:scale>
        <p:origin x="-1632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67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0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56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98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78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91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4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99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44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81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36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C252C-343A-4582-801A-C323E225E47A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2A21E-761A-49E0-A4FC-543FC747F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414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271658"/>
              </p:ext>
            </p:extLst>
          </p:nvPr>
        </p:nvGraphicFramePr>
        <p:xfrm>
          <a:off x="1524000" y="1397000"/>
          <a:ext cx="60960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168128">
                <a:tc>
                  <a:txBody>
                    <a:bodyPr/>
                    <a:lstStyle/>
                    <a:p>
                      <a:r>
                        <a:rPr lang="en-GB" sz="16600" dirty="0" smtClean="0"/>
                        <a:t>8</a:t>
                      </a:r>
                      <a:endParaRPr lang="en-GB" sz="16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600" dirty="0" smtClean="0"/>
                        <a:t>1</a:t>
                      </a:r>
                      <a:endParaRPr lang="en-GB" sz="16600" dirty="0"/>
                    </a:p>
                  </a:txBody>
                  <a:tcPr/>
                </a:tc>
              </a:tr>
              <a:tr h="2168128">
                <a:tc>
                  <a:txBody>
                    <a:bodyPr/>
                    <a:lstStyle/>
                    <a:p>
                      <a:r>
                        <a:rPr lang="en-GB" sz="16600" dirty="0" smtClean="0"/>
                        <a:t>1</a:t>
                      </a:r>
                      <a:endParaRPr lang="en-GB" sz="16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600" dirty="0" smtClean="0"/>
                        <a:t>9</a:t>
                      </a:r>
                      <a:endParaRPr lang="en-GB" sz="16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18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J. Kellington</dc:creator>
  <cp:lastModifiedBy>Alex J. Kellington</cp:lastModifiedBy>
  <cp:revision>1</cp:revision>
  <dcterms:created xsi:type="dcterms:W3CDTF">2014-10-21T12:41:40Z</dcterms:created>
  <dcterms:modified xsi:type="dcterms:W3CDTF">2014-10-21T12:44:48Z</dcterms:modified>
</cp:coreProperties>
</file>