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257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22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42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38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87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76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437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178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222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04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15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7AE2D-1719-48C4-97D8-15CDDF37AB69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FC35A-B2F8-4C94-9CAA-83DF4A6031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1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5" name="Picture 1" descr="http://nrich.maths.org/content/id/11112/venndiagr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58" y="191260"/>
            <a:ext cx="7200900" cy="654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79712" y="162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387908" y="1628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012160" y="181346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387908" y="27809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5652120" y="3789040"/>
            <a:ext cx="301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2987824" y="39737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4538751" y="56612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5443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Callum J. Bratton</dc:creator>
  <cp:lastModifiedBy>Callum J. Bratton</cp:lastModifiedBy>
  <cp:revision>1</cp:revision>
  <dcterms:created xsi:type="dcterms:W3CDTF">2014-10-21T12:58:44Z</dcterms:created>
  <dcterms:modified xsi:type="dcterms:W3CDTF">2014-10-21T13:04:33Z</dcterms:modified>
</cp:coreProperties>
</file>