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C858E3-C5E8-4936-B77C-C1AA685287BC}" type="datetimeFigureOut">
              <a:rPr lang="en-US" smtClean="0"/>
              <a:t>6/16/2009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FC521DE-06C8-47A6-BB52-6DED1BC9C8E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Solving the nice equation 	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With </a:t>
            </a:r>
            <a:r>
              <a:rPr lang="en-GB" dirty="0" err="1" smtClean="0"/>
              <a:t>Ebi</a:t>
            </a:r>
            <a:r>
              <a:rPr lang="en-GB" dirty="0" smtClean="0"/>
              <a:t> </a:t>
            </a:r>
            <a:r>
              <a:rPr lang="en-GB" dirty="0" err="1" smtClean="0"/>
              <a:t>Akhilomen</a:t>
            </a:r>
            <a:endParaRPr lang="en-GB" dirty="0"/>
          </a:p>
        </p:txBody>
      </p:sp>
      <p:pic>
        <p:nvPicPr>
          <p:cNvPr id="6" name="Picture 5" descr="http://www.vle.townleygrammar.org.uk/user/pix.php/27/f1.jpg"/>
          <p:cNvPicPr/>
          <p:nvPr/>
        </p:nvPicPr>
        <p:blipFill>
          <a:blip r:embed="rId2"/>
          <a:srcRect l="5556" r="8332"/>
          <a:stretch>
            <a:fillRect/>
          </a:stretch>
        </p:blipFill>
        <p:spPr bwMode="auto">
          <a:xfrm>
            <a:off x="6786578" y="142852"/>
            <a:ext cx="2214578" cy="2143116"/>
          </a:xfrm>
          <a:prstGeom prst="rect">
            <a:avLst/>
          </a:prstGeom>
          <a:noFill/>
          <a:ln w="139700" cap="sq" cmpd="thinThick">
            <a:gradFill flip="none" rotWithShape="1">
              <a:gsLst>
                <a:gs pos="0">
                  <a:srgbClr val="A603AB"/>
                </a:gs>
                <a:gs pos="58000">
                  <a:schemeClr val="tx1"/>
                </a:gs>
                <a:gs pos="96000">
                  <a:schemeClr val="bg1"/>
                </a:gs>
                <a:gs pos="14000">
                  <a:schemeClr val="accent6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  <a:bevel/>
            <a:headEnd/>
            <a:tailEnd/>
          </a:ln>
        </p:spPr>
      </p:pic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43.31- 42.9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17 percent of 253 </a:t>
            </a:r>
            <a:r>
              <a:rPr lang="en-GB" dirty="0" smtClean="0">
                <a:sym typeface="Wingdings" pitchFamily="2" charset="2"/>
              </a:rPr>
              <a:t> 43.01</a:t>
            </a:r>
          </a:p>
          <a:p>
            <a:r>
              <a:rPr lang="en-GB" dirty="0" smtClean="0">
                <a:sym typeface="Wingdings" pitchFamily="2" charset="2"/>
              </a:rPr>
              <a:t>13 percent of 33042.9</a:t>
            </a:r>
          </a:p>
          <a:p>
            <a:r>
              <a:rPr lang="en-GB" dirty="0" smtClean="0">
                <a:sym typeface="Wingdings" pitchFamily="2" charset="2"/>
              </a:rPr>
              <a:t>7 percent of 614 42.98</a:t>
            </a:r>
          </a:p>
          <a:p>
            <a:r>
              <a:rPr lang="en-GB" dirty="0" smtClean="0">
                <a:sym typeface="Wingdings" pitchFamily="2" charset="2"/>
              </a:rPr>
              <a:t>77 percent of 56  43.12</a:t>
            </a:r>
          </a:p>
          <a:p>
            <a:r>
              <a:rPr lang="en-GB" dirty="0" smtClean="0">
                <a:sym typeface="Wingdings" pitchFamily="2" charset="2"/>
              </a:rPr>
              <a:t>61 percent of 71  43.31</a:t>
            </a:r>
          </a:p>
          <a:p>
            <a:r>
              <a:rPr lang="en-GB" dirty="0" smtClean="0">
                <a:sym typeface="Wingdings" pitchFamily="2" charset="2"/>
              </a:rPr>
              <a:t>23 percent of 18743.01</a:t>
            </a:r>
          </a:p>
          <a:p>
            <a:r>
              <a:rPr lang="en-GB" dirty="0" smtClean="0">
                <a:sym typeface="Wingdings" pitchFamily="2" charset="2"/>
              </a:rPr>
              <a:t>19 percent of 226  42.94</a:t>
            </a:r>
          </a:p>
          <a:p>
            <a:endParaRPr lang="en-GB" dirty="0"/>
          </a:p>
        </p:txBody>
      </p:sp>
      <p:pic>
        <p:nvPicPr>
          <p:cNvPr id="1026" name="Picture 2" descr="Hepta-Tree. The balls on the hepta-tree say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286124"/>
            <a:ext cx="3038475" cy="28479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0.41*244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100 .04 which is 100</a:t>
            </a:r>
            <a:endParaRPr lang="en-GB" dirty="0"/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</TotalTime>
  <Words>58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Module</vt:lpstr>
      <vt:lpstr>Solving the nice equation  </vt:lpstr>
      <vt:lpstr>43.31- 42.9</vt:lpstr>
      <vt:lpstr>0.41*244</vt:lpstr>
    </vt:vector>
  </TitlesOfParts>
  <Company>Townley Grammar School for Girls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43.31- 42.9</dc:title>
  <dc:creator>Townley Grammar School for Girls</dc:creator>
  <cp:lastModifiedBy>Townley Grammar School for Girls</cp:lastModifiedBy>
  <cp:revision>2</cp:revision>
  <dcterms:created xsi:type="dcterms:W3CDTF">2009-06-16T14:56:54Z</dcterms:created>
  <dcterms:modified xsi:type="dcterms:W3CDTF">2009-06-16T15:12:57Z</dcterms:modified>
</cp:coreProperties>
</file>