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9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62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38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26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2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716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2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90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17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71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07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9D387-DD7D-45E6-BE8A-86A0F2220DAF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EB752-095B-4A98-9B13-C0120EB80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54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G:\DCIM\100PHOTO\SAM_144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3" r="4704"/>
          <a:stretch/>
        </p:blipFill>
        <p:spPr bwMode="auto">
          <a:xfrm rot="5400000">
            <a:off x="1081743" y="898539"/>
            <a:ext cx="6403889" cy="50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26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MrsHart</dc:creator>
  <cp:lastModifiedBy>MrsHart</cp:lastModifiedBy>
  <cp:revision>1</cp:revision>
  <dcterms:created xsi:type="dcterms:W3CDTF">2017-06-20T10:56:55Z</dcterms:created>
  <dcterms:modified xsi:type="dcterms:W3CDTF">2017-06-20T10:58:48Z</dcterms:modified>
</cp:coreProperties>
</file>