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D05F88-4845-48AA-BD4E-F964F2C737E7}" v="74" dt="2022-03-27T14:00:15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élie Langworthy" userId="d6e0adca3dfb551e" providerId="LiveId" clId="{04D05F88-4845-48AA-BD4E-F964F2C737E7}"/>
    <pc:docChg chg="addSld delSld modSld">
      <pc:chgData name="Amélie Langworthy" userId="d6e0adca3dfb551e" providerId="LiveId" clId="{04D05F88-4845-48AA-BD4E-F964F2C737E7}" dt="2022-03-27T14:00:58.648" v="225" actId="1076"/>
      <pc:docMkLst>
        <pc:docMk/>
      </pc:docMkLst>
      <pc:sldChg chg="del">
        <pc:chgData name="Amélie Langworthy" userId="d6e0adca3dfb551e" providerId="LiveId" clId="{04D05F88-4845-48AA-BD4E-F964F2C737E7}" dt="2022-03-27T14:00:05.735" v="175" actId="2696"/>
        <pc:sldMkLst>
          <pc:docMk/>
          <pc:sldMk cId="2977298234" sldId="259"/>
        </pc:sldMkLst>
      </pc:sldChg>
      <pc:sldChg chg="addSp delSp modSp add del mod">
        <pc:chgData name="Amélie Langworthy" userId="d6e0adca3dfb551e" providerId="LiveId" clId="{04D05F88-4845-48AA-BD4E-F964F2C737E7}" dt="2022-03-27T14:00:03.842" v="174" actId="2696"/>
        <pc:sldMkLst>
          <pc:docMk/>
          <pc:sldMk cId="3730770762" sldId="260"/>
        </pc:sldMkLst>
        <pc:spChg chg="add mod">
          <ac:chgData name="Amélie Langworthy" userId="d6e0adca3dfb551e" providerId="LiveId" clId="{04D05F88-4845-48AA-BD4E-F964F2C737E7}" dt="2022-03-27T13:55:37.350" v="88" actId="20577"/>
          <ac:spMkLst>
            <pc:docMk/>
            <pc:sldMk cId="3730770762" sldId="260"/>
            <ac:spMk id="70" creationId="{056C10D6-330A-4022-A14A-45EF33752DA0}"/>
          </ac:spMkLst>
        </pc:spChg>
        <pc:spChg chg="add mod">
          <ac:chgData name="Amélie Langworthy" userId="d6e0adca3dfb551e" providerId="LiveId" clId="{04D05F88-4845-48AA-BD4E-F964F2C737E7}" dt="2022-03-27T13:55:53.357" v="93" actId="1076"/>
          <ac:spMkLst>
            <pc:docMk/>
            <pc:sldMk cId="3730770762" sldId="260"/>
            <ac:spMk id="71" creationId="{BA83E639-FC7B-42B4-B0B2-B91FE3D471EA}"/>
          </ac:spMkLst>
        </pc:spChg>
        <pc:spChg chg="add mod">
          <ac:chgData name="Amélie Langworthy" userId="d6e0adca3dfb551e" providerId="LiveId" clId="{04D05F88-4845-48AA-BD4E-F964F2C737E7}" dt="2022-03-27T13:56:09.146" v="97" actId="1076"/>
          <ac:spMkLst>
            <pc:docMk/>
            <pc:sldMk cId="3730770762" sldId="260"/>
            <ac:spMk id="72" creationId="{0D940F14-3474-4605-B14A-C557AE2703B1}"/>
          </ac:spMkLst>
        </pc:spChg>
        <pc:spChg chg="add mod">
          <ac:chgData name="Amélie Langworthy" userId="d6e0adca3dfb551e" providerId="LiveId" clId="{04D05F88-4845-48AA-BD4E-F964F2C737E7}" dt="2022-03-27T13:56:17.581" v="101" actId="1076"/>
          <ac:spMkLst>
            <pc:docMk/>
            <pc:sldMk cId="3730770762" sldId="260"/>
            <ac:spMk id="73" creationId="{F0B6473E-3D29-4C7A-8154-59FB0CC0F594}"/>
          </ac:spMkLst>
        </pc:spChg>
        <pc:spChg chg="add mod">
          <ac:chgData name="Amélie Langworthy" userId="d6e0adca3dfb551e" providerId="LiveId" clId="{04D05F88-4845-48AA-BD4E-F964F2C737E7}" dt="2022-03-27T13:56:32.907" v="104" actId="1076"/>
          <ac:spMkLst>
            <pc:docMk/>
            <pc:sldMk cId="3730770762" sldId="260"/>
            <ac:spMk id="74" creationId="{40DC7F5E-F1DB-4ABA-80FE-E875F3D2CBD3}"/>
          </ac:spMkLst>
        </pc:spChg>
        <pc:spChg chg="add mod">
          <ac:chgData name="Amélie Langworthy" userId="d6e0adca3dfb551e" providerId="LiveId" clId="{04D05F88-4845-48AA-BD4E-F964F2C737E7}" dt="2022-03-27T13:56:49.358" v="107" actId="14100"/>
          <ac:spMkLst>
            <pc:docMk/>
            <pc:sldMk cId="3730770762" sldId="260"/>
            <ac:spMk id="76" creationId="{76BCEE80-3433-4A37-8D98-E2A3182341F3}"/>
          </ac:spMkLst>
        </pc:spChg>
        <pc:spChg chg="add mod">
          <ac:chgData name="Amélie Langworthy" userId="d6e0adca3dfb551e" providerId="LiveId" clId="{04D05F88-4845-48AA-BD4E-F964F2C737E7}" dt="2022-03-27T13:56:59.651" v="111" actId="1076"/>
          <ac:spMkLst>
            <pc:docMk/>
            <pc:sldMk cId="3730770762" sldId="260"/>
            <ac:spMk id="77" creationId="{4A2EB422-7101-4992-AAC8-BE2111F50989}"/>
          </ac:spMkLst>
        </pc:spChg>
        <pc:spChg chg="add mod">
          <ac:chgData name="Amélie Langworthy" userId="d6e0adca3dfb551e" providerId="LiveId" clId="{04D05F88-4845-48AA-BD4E-F964F2C737E7}" dt="2022-03-27T13:57:08.521" v="114" actId="1076"/>
          <ac:spMkLst>
            <pc:docMk/>
            <pc:sldMk cId="3730770762" sldId="260"/>
            <ac:spMk id="78" creationId="{7A1175F4-3FCB-460F-9963-9B954AB5C667}"/>
          </ac:spMkLst>
        </pc:spChg>
        <pc:spChg chg="add mod">
          <ac:chgData name="Amélie Langworthy" userId="d6e0adca3dfb551e" providerId="LiveId" clId="{04D05F88-4845-48AA-BD4E-F964F2C737E7}" dt="2022-03-27T13:57:16.603" v="117" actId="1076"/>
          <ac:spMkLst>
            <pc:docMk/>
            <pc:sldMk cId="3730770762" sldId="260"/>
            <ac:spMk id="79" creationId="{1FA8DC17-47D8-4577-A561-D53DC8B81BCF}"/>
          </ac:spMkLst>
        </pc:spChg>
        <pc:spChg chg="add mod">
          <ac:chgData name="Amélie Langworthy" userId="d6e0adca3dfb551e" providerId="LiveId" clId="{04D05F88-4845-48AA-BD4E-F964F2C737E7}" dt="2022-03-27T13:57:28.717" v="121" actId="1076"/>
          <ac:spMkLst>
            <pc:docMk/>
            <pc:sldMk cId="3730770762" sldId="260"/>
            <ac:spMk id="80" creationId="{F3C7E9D7-9C7F-44D5-BF32-E0FC092C2D76}"/>
          </ac:spMkLst>
        </pc:spChg>
        <pc:spChg chg="add mod">
          <ac:chgData name="Amélie Langworthy" userId="d6e0adca3dfb551e" providerId="LiveId" clId="{04D05F88-4845-48AA-BD4E-F964F2C737E7}" dt="2022-03-27T13:57:37.815" v="125" actId="1076"/>
          <ac:spMkLst>
            <pc:docMk/>
            <pc:sldMk cId="3730770762" sldId="260"/>
            <ac:spMk id="81" creationId="{FA1CA232-FF47-49C1-B7AA-00DD40945DCA}"/>
          </ac:spMkLst>
        </pc:spChg>
        <pc:spChg chg="add mod">
          <ac:chgData name="Amélie Langworthy" userId="d6e0adca3dfb551e" providerId="LiveId" clId="{04D05F88-4845-48AA-BD4E-F964F2C737E7}" dt="2022-03-27T13:57:46.677" v="129" actId="1076"/>
          <ac:spMkLst>
            <pc:docMk/>
            <pc:sldMk cId="3730770762" sldId="260"/>
            <ac:spMk id="82" creationId="{B7A16F1C-962D-4A8C-8AAA-E64A71ECC536}"/>
          </ac:spMkLst>
        </pc:spChg>
        <pc:spChg chg="add mod">
          <ac:chgData name="Amélie Langworthy" userId="d6e0adca3dfb551e" providerId="LiveId" clId="{04D05F88-4845-48AA-BD4E-F964F2C737E7}" dt="2022-03-27T13:57:55.555" v="133" actId="1076"/>
          <ac:spMkLst>
            <pc:docMk/>
            <pc:sldMk cId="3730770762" sldId="260"/>
            <ac:spMk id="83" creationId="{704AB73D-2133-47BC-BEE6-1C77AC583D86}"/>
          </ac:spMkLst>
        </pc:spChg>
        <pc:spChg chg="add mod">
          <ac:chgData name="Amélie Langworthy" userId="d6e0adca3dfb551e" providerId="LiveId" clId="{04D05F88-4845-48AA-BD4E-F964F2C737E7}" dt="2022-03-27T13:58:03.188" v="136" actId="20577"/>
          <ac:spMkLst>
            <pc:docMk/>
            <pc:sldMk cId="3730770762" sldId="260"/>
            <ac:spMk id="84" creationId="{94496BA4-ED81-4DEB-813F-C6C77905D8DA}"/>
          </ac:spMkLst>
        </pc:spChg>
        <pc:spChg chg="add mod">
          <ac:chgData name="Amélie Langworthy" userId="d6e0adca3dfb551e" providerId="LiveId" clId="{04D05F88-4845-48AA-BD4E-F964F2C737E7}" dt="2022-03-27T13:58:16.922" v="142" actId="1076"/>
          <ac:spMkLst>
            <pc:docMk/>
            <pc:sldMk cId="3730770762" sldId="260"/>
            <ac:spMk id="85" creationId="{90DFADB9-A1A1-4BA6-BC53-C39C18FE557B}"/>
          </ac:spMkLst>
        </pc:spChg>
        <pc:grpChg chg="del mod">
          <ac:chgData name="Amélie Langworthy" userId="d6e0adca3dfb551e" providerId="LiveId" clId="{04D05F88-4845-48AA-BD4E-F964F2C737E7}" dt="2022-03-27T13:55:29.736" v="74"/>
          <ac:grpSpMkLst>
            <pc:docMk/>
            <pc:sldMk cId="3730770762" sldId="260"/>
            <ac:grpSpMk id="19" creationId="{A6851316-B446-41B4-9C17-A6171B09D4D0}"/>
          </ac:grpSpMkLst>
        </pc:grpChg>
        <pc:grpChg chg="del mod">
          <ac:chgData name="Amélie Langworthy" userId="d6e0adca3dfb551e" providerId="LiveId" clId="{04D05F88-4845-48AA-BD4E-F964F2C737E7}" dt="2022-03-27T13:53:21.429" v="16"/>
          <ac:grpSpMkLst>
            <pc:docMk/>
            <pc:sldMk cId="3730770762" sldId="260"/>
            <ac:grpSpMk id="22" creationId="{57EF9C1B-6A64-41AB-83AB-EA8EBE3788A7}"/>
          </ac:grpSpMkLst>
        </pc:grpChg>
        <pc:grpChg chg="del mod">
          <ac:chgData name="Amélie Langworthy" userId="d6e0adca3dfb551e" providerId="LiveId" clId="{04D05F88-4845-48AA-BD4E-F964F2C737E7}" dt="2022-03-27T13:53:21.424" v="6"/>
          <ac:grpSpMkLst>
            <pc:docMk/>
            <pc:sldMk cId="3730770762" sldId="260"/>
            <ac:grpSpMk id="29" creationId="{CD34D494-2DB0-4BB1-935A-9FCFCA7EA5F8}"/>
          </ac:grpSpMkLst>
        </pc:grpChg>
        <pc:grpChg chg="del mod">
          <ac:chgData name="Amélie Langworthy" userId="d6e0adca3dfb551e" providerId="LiveId" clId="{04D05F88-4845-48AA-BD4E-F964F2C737E7}" dt="2022-03-27T13:53:21.428" v="14"/>
          <ac:grpSpMkLst>
            <pc:docMk/>
            <pc:sldMk cId="3730770762" sldId="260"/>
            <ac:grpSpMk id="36" creationId="{9EF64B8E-ECFE-4258-9946-88886AF2BDBF}"/>
          </ac:grpSpMkLst>
        </pc:grpChg>
        <pc:grpChg chg="del mod">
          <ac:chgData name="Amélie Langworthy" userId="d6e0adca3dfb551e" providerId="LiveId" clId="{04D05F88-4845-48AA-BD4E-F964F2C737E7}" dt="2022-03-27T13:53:21.423" v="3"/>
          <ac:grpSpMkLst>
            <pc:docMk/>
            <pc:sldMk cId="3730770762" sldId="260"/>
            <ac:grpSpMk id="41" creationId="{6FA3B2D6-F15E-472C-B946-2789D74993D7}"/>
          </ac:grpSpMkLst>
        </pc:grpChg>
        <pc:grpChg chg="del mod">
          <ac:chgData name="Amélie Langworthy" userId="d6e0adca3dfb551e" providerId="LiveId" clId="{04D05F88-4845-48AA-BD4E-F964F2C737E7}" dt="2022-03-27T13:53:21.428" v="15"/>
          <ac:grpSpMkLst>
            <pc:docMk/>
            <pc:sldMk cId="3730770762" sldId="260"/>
            <ac:grpSpMk id="42" creationId="{ADD84CF0-CCF2-4A4C-9D6F-0AF404341605}"/>
          </ac:grpSpMkLst>
        </pc:grpChg>
        <pc:grpChg chg="del mod">
          <ac:chgData name="Amélie Langworthy" userId="d6e0adca3dfb551e" providerId="LiveId" clId="{04D05F88-4845-48AA-BD4E-F964F2C737E7}" dt="2022-03-27T13:53:21.430" v="17"/>
          <ac:grpSpMkLst>
            <pc:docMk/>
            <pc:sldMk cId="3730770762" sldId="260"/>
            <ac:grpSpMk id="50" creationId="{5B274266-7911-4283-8659-55EB63D57AF3}"/>
          </ac:grpSpMkLst>
        </pc:grpChg>
        <pc:grpChg chg="del mod">
          <ac:chgData name="Amélie Langworthy" userId="d6e0adca3dfb551e" providerId="LiveId" clId="{04D05F88-4845-48AA-BD4E-F964F2C737E7}" dt="2022-03-27T13:53:21.425" v="8"/>
          <ac:grpSpMkLst>
            <pc:docMk/>
            <pc:sldMk cId="3730770762" sldId="260"/>
            <ac:grpSpMk id="53" creationId="{D13C6807-000D-4C54-B2D1-0E20E46E50EB}"/>
          </ac:grpSpMkLst>
        </pc:grpChg>
        <pc:grpChg chg="del mod">
          <ac:chgData name="Amélie Langworthy" userId="d6e0adca3dfb551e" providerId="LiveId" clId="{04D05F88-4845-48AA-BD4E-F964F2C737E7}" dt="2022-03-27T13:53:21.427" v="13"/>
          <ac:grpSpMkLst>
            <pc:docMk/>
            <pc:sldMk cId="3730770762" sldId="260"/>
            <ac:grpSpMk id="55" creationId="{E4CD3FC8-3BED-4E88-982E-7CF8CD92DBD3}"/>
          </ac:grpSpMkLst>
        </pc:grpChg>
        <pc:grpChg chg="del mod">
          <ac:chgData name="Amélie Langworthy" userId="d6e0adca3dfb551e" providerId="LiveId" clId="{04D05F88-4845-48AA-BD4E-F964F2C737E7}" dt="2022-03-27T13:55:00.700" v="56"/>
          <ac:grpSpMkLst>
            <pc:docMk/>
            <pc:sldMk cId="3730770762" sldId="260"/>
            <ac:grpSpMk id="58" creationId="{4A95B602-F7B7-4E5D-B202-5E740C13A0E2}"/>
          </ac:grpSpMkLst>
        </pc:grpChg>
        <pc:grpChg chg="del mod">
          <ac:chgData name="Amélie Langworthy" userId="d6e0adca3dfb551e" providerId="LiveId" clId="{04D05F88-4845-48AA-BD4E-F964F2C737E7}" dt="2022-03-27T13:55:09.208" v="63"/>
          <ac:grpSpMkLst>
            <pc:docMk/>
            <pc:sldMk cId="3730770762" sldId="260"/>
            <ac:grpSpMk id="62" creationId="{A89BC293-60E8-4D29-8A1A-4692CB1D4139}"/>
          </ac:grpSpMkLst>
        </pc:grpChg>
        <pc:grpChg chg="del mod">
          <ac:chgData name="Amélie Langworthy" userId="d6e0adca3dfb551e" providerId="LiveId" clId="{04D05F88-4845-48AA-BD4E-F964F2C737E7}" dt="2022-03-27T13:55:20.571" v="70"/>
          <ac:grpSpMkLst>
            <pc:docMk/>
            <pc:sldMk cId="3730770762" sldId="260"/>
            <ac:grpSpMk id="66" creationId="{41C1760F-1072-429F-B660-3890C5AB440E}"/>
          </ac:grpSpMkLst>
        </pc:grpChg>
        <pc:grpChg chg="del mod">
          <ac:chgData name="Amélie Langworthy" userId="d6e0adca3dfb551e" providerId="LiveId" clId="{04D05F88-4845-48AA-BD4E-F964F2C737E7}" dt="2022-03-27T13:55:29.738" v="81"/>
          <ac:grpSpMkLst>
            <pc:docMk/>
            <pc:sldMk cId="3730770762" sldId="260"/>
            <ac:grpSpMk id="68" creationId="{E4313C5D-971C-43CA-AE9C-51D00BEF508E}"/>
          </ac:grpSpMkLst>
        </pc:grpChg>
        <pc:picChg chg="mod">
          <ac:chgData name="Amélie Langworthy" userId="d6e0adca3dfb551e" providerId="LiveId" clId="{04D05F88-4845-48AA-BD4E-F964F2C737E7}" dt="2022-03-27T13:58:05.881" v="137" actId="1076"/>
          <ac:picMkLst>
            <pc:docMk/>
            <pc:sldMk cId="3730770762" sldId="260"/>
            <ac:picMk id="3" creationId="{03F09675-72B4-4DCB-BB79-26A1A21D49DD}"/>
          </ac:picMkLst>
        </pc:picChg>
        <pc:inkChg chg="add del">
          <ac:chgData name="Amélie Langworthy" userId="d6e0adca3dfb551e" providerId="LiveId" clId="{04D05F88-4845-48AA-BD4E-F964F2C737E7}" dt="2022-03-27T13:53:58.575" v="34"/>
          <ac:inkMkLst>
            <pc:docMk/>
            <pc:sldMk cId="3730770762" sldId="260"/>
            <ac:inkMk id="2" creationId="{878EA4FB-3569-460F-BFB4-0ACE779A5FEC}"/>
          </ac:inkMkLst>
        </pc:inkChg>
        <pc:inkChg chg="add del">
          <ac:chgData name="Amélie Langworthy" userId="d6e0adca3dfb551e" providerId="LiveId" clId="{04D05F88-4845-48AA-BD4E-F964F2C737E7}" dt="2022-03-27T13:53:58.575" v="35"/>
          <ac:inkMkLst>
            <pc:docMk/>
            <pc:sldMk cId="3730770762" sldId="260"/>
            <ac:inkMk id="4" creationId="{E738A968-1F8F-4881-8A14-2F0E455C95A3}"/>
          </ac:inkMkLst>
        </pc:inkChg>
        <pc:inkChg chg="add del">
          <ac:chgData name="Amélie Langworthy" userId="d6e0adca3dfb551e" providerId="LiveId" clId="{04D05F88-4845-48AA-BD4E-F964F2C737E7}" dt="2022-03-27T13:53:58.574" v="32"/>
          <ac:inkMkLst>
            <pc:docMk/>
            <pc:sldMk cId="3730770762" sldId="260"/>
            <ac:inkMk id="5" creationId="{BE494FFE-EDD8-47A8-9C27-6C020E5A3868}"/>
          </ac:inkMkLst>
        </pc:inkChg>
        <pc:inkChg chg="add del">
          <ac:chgData name="Amélie Langworthy" userId="d6e0adca3dfb551e" providerId="LiveId" clId="{04D05F88-4845-48AA-BD4E-F964F2C737E7}" dt="2022-03-27T13:53:58.575" v="33"/>
          <ac:inkMkLst>
            <pc:docMk/>
            <pc:sldMk cId="3730770762" sldId="260"/>
            <ac:inkMk id="6" creationId="{96D513DA-8447-4670-B909-7477C1EF6C81}"/>
          </ac:inkMkLst>
        </pc:inkChg>
        <pc:inkChg chg="add del">
          <ac:chgData name="Amélie Langworthy" userId="d6e0adca3dfb551e" providerId="LiveId" clId="{04D05F88-4845-48AA-BD4E-F964F2C737E7}" dt="2022-03-27T13:53:58.575" v="36"/>
          <ac:inkMkLst>
            <pc:docMk/>
            <pc:sldMk cId="3730770762" sldId="260"/>
            <ac:inkMk id="7" creationId="{3DD55CE8-A2D1-4366-A562-675F5B58B663}"/>
          </ac:inkMkLst>
        </pc:inkChg>
        <pc:inkChg chg="add del">
          <ac:chgData name="Amélie Langworthy" userId="d6e0adca3dfb551e" providerId="LiveId" clId="{04D05F88-4845-48AA-BD4E-F964F2C737E7}" dt="2022-03-27T13:55:29.736" v="75"/>
          <ac:inkMkLst>
            <pc:docMk/>
            <pc:sldMk cId="3730770762" sldId="260"/>
            <ac:inkMk id="8" creationId="{259E38E3-A4DA-4819-A651-79CAD3CC0E37}"/>
          </ac:inkMkLst>
        </pc:inkChg>
        <pc:inkChg chg="add del">
          <ac:chgData name="Amélie Langworthy" userId="d6e0adca3dfb551e" providerId="LiveId" clId="{04D05F88-4845-48AA-BD4E-F964F2C737E7}" dt="2022-03-27T13:55:29.736" v="76"/>
          <ac:inkMkLst>
            <pc:docMk/>
            <pc:sldMk cId="3730770762" sldId="260"/>
            <ac:inkMk id="9" creationId="{36A325BE-462E-4876-ADC7-5EA1363E0D12}"/>
          </ac:inkMkLst>
        </pc:inkChg>
        <pc:inkChg chg="add del">
          <ac:chgData name="Amélie Langworthy" userId="d6e0adca3dfb551e" providerId="LiveId" clId="{04D05F88-4845-48AA-BD4E-F964F2C737E7}" dt="2022-03-27T13:54:29.995" v="41"/>
          <ac:inkMkLst>
            <pc:docMk/>
            <pc:sldMk cId="3730770762" sldId="260"/>
            <ac:inkMk id="10" creationId="{A716C92A-B65C-4957-9C2F-ACA5C869FDBC}"/>
          </ac:inkMkLst>
        </pc:inkChg>
        <pc:inkChg chg="add del">
          <ac:chgData name="Amélie Langworthy" userId="d6e0adca3dfb551e" providerId="LiveId" clId="{04D05F88-4845-48AA-BD4E-F964F2C737E7}" dt="2022-03-27T13:55:29.737" v="78"/>
          <ac:inkMkLst>
            <pc:docMk/>
            <pc:sldMk cId="3730770762" sldId="260"/>
            <ac:inkMk id="11" creationId="{81B71C82-EC01-428F-9160-1E888F3D85C7}"/>
          </ac:inkMkLst>
        </pc:inkChg>
        <pc:inkChg chg="add del">
          <ac:chgData name="Amélie Langworthy" userId="d6e0adca3dfb551e" providerId="LiveId" clId="{04D05F88-4845-48AA-BD4E-F964F2C737E7}" dt="2022-03-27T13:55:29.737" v="77"/>
          <ac:inkMkLst>
            <pc:docMk/>
            <pc:sldMk cId="3730770762" sldId="260"/>
            <ac:inkMk id="12" creationId="{DA43A8E0-981A-4A5D-8047-B22068C29EEA}"/>
          </ac:inkMkLst>
        </pc:inkChg>
        <pc:inkChg chg="add del">
          <ac:chgData name="Amélie Langworthy" userId="d6e0adca3dfb551e" providerId="LiveId" clId="{04D05F88-4845-48AA-BD4E-F964F2C737E7}" dt="2022-03-27T13:55:29.739" v="86"/>
          <ac:inkMkLst>
            <pc:docMk/>
            <pc:sldMk cId="3730770762" sldId="260"/>
            <ac:inkMk id="13" creationId="{A5D6E252-BC3C-4A59-A7B0-B3C8DCD564AF}"/>
          </ac:inkMkLst>
        </pc:inkChg>
        <pc:inkChg chg="add del">
          <ac:chgData name="Amélie Langworthy" userId="d6e0adca3dfb551e" providerId="LiveId" clId="{04D05F88-4845-48AA-BD4E-F964F2C737E7}" dt="2022-03-27T13:55:29.738" v="82"/>
          <ac:inkMkLst>
            <pc:docMk/>
            <pc:sldMk cId="3730770762" sldId="260"/>
            <ac:inkMk id="14" creationId="{349F0541-CECC-48D0-AA5B-EAFEBC5343AD}"/>
          </ac:inkMkLst>
        </pc:inkChg>
        <pc:inkChg chg="add del">
          <ac:chgData name="Amélie Langworthy" userId="d6e0adca3dfb551e" providerId="LiveId" clId="{04D05F88-4845-48AA-BD4E-F964F2C737E7}" dt="2022-03-27T13:55:29.737" v="79"/>
          <ac:inkMkLst>
            <pc:docMk/>
            <pc:sldMk cId="3730770762" sldId="260"/>
            <ac:inkMk id="15" creationId="{BA285607-6334-4596-B574-34F1E2E41D79}"/>
          </ac:inkMkLst>
        </pc:inkChg>
        <pc:inkChg chg="add del mod">
          <ac:chgData name="Amélie Langworthy" userId="d6e0adca3dfb551e" providerId="LiveId" clId="{04D05F88-4845-48AA-BD4E-F964F2C737E7}" dt="2022-03-27T13:55:29.736" v="74"/>
          <ac:inkMkLst>
            <pc:docMk/>
            <pc:sldMk cId="3730770762" sldId="260"/>
            <ac:inkMk id="16" creationId="{B47CB926-D908-4B37-8486-E19ED5FA59FA}"/>
          </ac:inkMkLst>
        </pc:inkChg>
        <pc:inkChg chg="add del mod">
          <ac:chgData name="Amélie Langworthy" userId="d6e0adca3dfb551e" providerId="LiveId" clId="{04D05F88-4845-48AA-BD4E-F964F2C737E7}" dt="2022-03-27T13:55:29.739" v="84"/>
          <ac:inkMkLst>
            <pc:docMk/>
            <pc:sldMk cId="3730770762" sldId="260"/>
            <ac:inkMk id="17" creationId="{DEE4562E-C673-4009-9797-51F5801284AE}"/>
          </ac:inkMkLst>
        </pc:inkChg>
        <pc:inkChg chg="add del mod">
          <ac:chgData name="Amélie Langworthy" userId="d6e0adca3dfb551e" providerId="LiveId" clId="{04D05F88-4845-48AA-BD4E-F964F2C737E7}" dt="2022-03-27T13:55:29.735" v="73"/>
          <ac:inkMkLst>
            <pc:docMk/>
            <pc:sldMk cId="3730770762" sldId="260"/>
            <ac:inkMk id="18" creationId="{A6A5A876-748D-4E1F-BC0C-A3658C292C25}"/>
          </ac:inkMkLst>
        </pc:inkChg>
        <pc:inkChg chg="del mod">
          <ac:chgData name="Amélie Langworthy" userId="d6e0adca3dfb551e" providerId="LiveId" clId="{04D05F88-4845-48AA-BD4E-F964F2C737E7}" dt="2022-03-27T13:53:58.576" v="37"/>
          <ac:inkMkLst>
            <pc:docMk/>
            <pc:sldMk cId="3730770762" sldId="260"/>
            <ac:inkMk id="20" creationId="{7840A061-DA27-41A6-A015-A43E4712C5A2}"/>
          </ac:inkMkLst>
        </pc:inkChg>
        <pc:inkChg chg="del">
          <ac:chgData name="Amélie Langworthy" userId="d6e0adca3dfb551e" providerId="LiveId" clId="{04D05F88-4845-48AA-BD4E-F964F2C737E7}" dt="2022-03-27T13:53:21.429" v="16"/>
          <ac:inkMkLst>
            <pc:docMk/>
            <pc:sldMk cId="3730770762" sldId="260"/>
            <ac:inkMk id="21" creationId="{A580E536-7A99-46F8-94A3-C752C2C74702}"/>
          </ac:inkMkLst>
        </pc:inkChg>
        <pc:inkChg chg="del">
          <ac:chgData name="Amélie Langworthy" userId="d6e0adca3dfb551e" providerId="LiveId" clId="{04D05F88-4845-48AA-BD4E-F964F2C737E7}" dt="2022-03-27T13:53:21.432" v="26"/>
          <ac:inkMkLst>
            <pc:docMk/>
            <pc:sldMk cId="3730770762" sldId="260"/>
            <ac:inkMk id="23" creationId="{F96A0E6C-FAD8-4D21-B6A5-EAC9561C1915}"/>
          </ac:inkMkLst>
        </pc:inkChg>
        <pc:inkChg chg="del">
          <ac:chgData name="Amélie Langworthy" userId="d6e0adca3dfb551e" providerId="LiveId" clId="{04D05F88-4845-48AA-BD4E-F964F2C737E7}" dt="2022-03-27T13:53:21.432" v="25"/>
          <ac:inkMkLst>
            <pc:docMk/>
            <pc:sldMk cId="3730770762" sldId="260"/>
            <ac:inkMk id="24" creationId="{D3ABFD46-D2B6-4711-924F-CAC2C8EB63C7}"/>
          </ac:inkMkLst>
        </pc:inkChg>
        <pc:inkChg chg="del">
          <ac:chgData name="Amélie Langworthy" userId="d6e0adca3dfb551e" providerId="LiveId" clId="{04D05F88-4845-48AA-BD4E-F964F2C737E7}" dt="2022-03-27T13:53:21.426" v="10"/>
          <ac:inkMkLst>
            <pc:docMk/>
            <pc:sldMk cId="3730770762" sldId="260"/>
            <ac:inkMk id="25" creationId="{3FDA63EF-A0DA-4163-A6EC-3309C91AC42F}"/>
          </ac:inkMkLst>
        </pc:inkChg>
        <pc:inkChg chg="del">
          <ac:chgData name="Amélie Langworthy" userId="d6e0adca3dfb551e" providerId="LiveId" clId="{04D05F88-4845-48AA-BD4E-F964F2C737E7}" dt="2022-03-27T13:53:21.423" v="4"/>
          <ac:inkMkLst>
            <pc:docMk/>
            <pc:sldMk cId="3730770762" sldId="260"/>
            <ac:inkMk id="26" creationId="{35E2E3AA-4183-422F-88E0-8B78939B3AD3}"/>
          </ac:inkMkLst>
        </pc:inkChg>
        <pc:inkChg chg="del">
          <ac:chgData name="Amélie Langworthy" userId="d6e0adca3dfb551e" providerId="LiveId" clId="{04D05F88-4845-48AA-BD4E-F964F2C737E7}" dt="2022-03-27T13:53:21.424" v="6"/>
          <ac:inkMkLst>
            <pc:docMk/>
            <pc:sldMk cId="3730770762" sldId="260"/>
            <ac:inkMk id="27" creationId="{3CC20AD8-BE3C-412C-A611-2B9BD6818F55}"/>
          </ac:inkMkLst>
        </pc:inkChg>
        <pc:inkChg chg="del mod">
          <ac:chgData name="Amélie Langworthy" userId="d6e0adca3dfb551e" providerId="LiveId" clId="{04D05F88-4845-48AA-BD4E-F964F2C737E7}" dt="2022-03-27T13:53:21.431" v="22"/>
          <ac:inkMkLst>
            <pc:docMk/>
            <pc:sldMk cId="3730770762" sldId="260"/>
            <ac:inkMk id="28" creationId="{6E29D89D-08E2-46F9-ACF7-29560D5D1E14}"/>
          </ac:inkMkLst>
        </pc:inkChg>
        <pc:inkChg chg="del">
          <ac:chgData name="Amélie Langworthy" userId="d6e0adca3dfb551e" providerId="LiveId" clId="{04D05F88-4845-48AA-BD4E-F964F2C737E7}" dt="2022-03-27T13:53:21.430" v="18"/>
          <ac:inkMkLst>
            <pc:docMk/>
            <pc:sldMk cId="3730770762" sldId="260"/>
            <ac:inkMk id="30" creationId="{E12D3622-72A7-4B59-83BA-33DF1B317279}"/>
          </ac:inkMkLst>
        </pc:inkChg>
        <pc:inkChg chg="del">
          <ac:chgData name="Amélie Langworthy" userId="d6e0adca3dfb551e" providerId="LiveId" clId="{04D05F88-4845-48AA-BD4E-F964F2C737E7}" dt="2022-03-27T13:53:21.424" v="5"/>
          <ac:inkMkLst>
            <pc:docMk/>
            <pc:sldMk cId="3730770762" sldId="260"/>
            <ac:inkMk id="31" creationId="{C6923E99-D8E8-41AA-B91D-7EFBE90C64E2}"/>
          </ac:inkMkLst>
        </pc:inkChg>
        <pc:inkChg chg="del">
          <ac:chgData name="Amélie Langworthy" userId="d6e0adca3dfb551e" providerId="LiveId" clId="{04D05F88-4845-48AA-BD4E-F964F2C737E7}" dt="2022-03-27T13:53:21.426" v="11"/>
          <ac:inkMkLst>
            <pc:docMk/>
            <pc:sldMk cId="3730770762" sldId="260"/>
            <ac:inkMk id="32" creationId="{B6194F6E-60D5-4176-BCED-E67B2EA83308}"/>
          </ac:inkMkLst>
        </pc:inkChg>
        <pc:inkChg chg="del mod">
          <ac:chgData name="Amélie Langworthy" userId="d6e0adca3dfb551e" providerId="LiveId" clId="{04D05F88-4845-48AA-BD4E-F964F2C737E7}" dt="2022-03-27T13:53:21.431" v="21"/>
          <ac:inkMkLst>
            <pc:docMk/>
            <pc:sldMk cId="3730770762" sldId="260"/>
            <ac:inkMk id="33" creationId="{019C7FE7-3136-40E6-A5F9-6455B6966C3D}"/>
          </ac:inkMkLst>
        </pc:inkChg>
        <pc:inkChg chg="del mod">
          <ac:chgData name="Amélie Langworthy" userId="d6e0adca3dfb551e" providerId="LiveId" clId="{04D05F88-4845-48AA-BD4E-F964F2C737E7}" dt="2022-03-27T13:53:21.428" v="14"/>
          <ac:inkMkLst>
            <pc:docMk/>
            <pc:sldMk cId="3730770762" sldId="260"/>
            <ac:inkMk id="34" creationId="{F7FFF992-7A99-4454-8B8C-5AC892583576}"/>
          </ac:inkMkLst>
        </pc:inkChg>
        <pc:inkChg chg="del">
          <ac:chgData name="Amélie Langworthy" userId="d6e0adca3dfb551e" providerId="LiveId" clId="{04D05F88-4845-48AA-BD4E-F964F2C737E7}" dt="2022-03-27T13:53:21.422" v="2"/>
          <ac:inkMkLst>
            <pc:docMk/>
            <pc:sldMk cId="3730770762" sldId="260"/>
            <ac:inkMk id="35" creationId="{4EE9E855-D687-4CAF-A8B5-A16C2E572A1A}"/>
          </ac:inkMkLst>
        </pc:inkChg>
        <pc:inkChg chg="del mod">
          <ac:chgData name="Amélie Langworthy" userId="d6e0adca3dfb551e" providerId="LiveId" clId="{04D05F88-4845-48AA-BD4E-F964F2C737E7}" dt="2022-03-27T13:53:21.430" v="20"/>
          <ac:inkMkLst>
            <pc:docMk/>
            <pc:sldMk cId="3730770762" sldId="260"/>
            <ac:inkMk id="37" creationId="{DFDE8364-0C26-4A36-B46F-3B27370AEB28}"/>
          </ac:inkMkLst>
        </pc:inkChg>
        <pc:inkChg chg="del">
          <ac:chgData name="Amélie Langworthy" userId="d6e0adca3dfb551e" providerId="LiveId" clId="{04D05F88-4845-48AA-BD4E-F964F2C737E7}" dt="2022-03-27T13:53:21.428" v="15"/>
          <ac:inkMkLst>
            <pc:docMk/>
            <pc:sldMk cId="3730770762" sldId="260"/>
            <ac:inkMk id="38" creationId="{F08BCC62-0247-4D10-AB1A-4DEEBB6EF757}"/>
          </ac:inkMkLst>
        </pc:inkChg>
        <pc:inkChg chg="del">
          <ac:chgData name="Amélie Langworthy" userId="d6e0adca3dfb551e" providerId="LiveId" clId="{04D05F88-4845-48AA-BD4E-F964F2C737E7}" dt="2022-03-27T13:53:21.423" v="3"/>
          <ac:inkMkLst>
            <pc:docMk/>
            <pc:sldMk cId="3730770762" sldId="260"/>
            <ac:inkMk id="39" creationId="{0C1855D9-FC76-418B-8D4A-117839E0A395}"/>
          </ac:inkMkLst>
        </pc:inkChg>
        <pc:inkChg chg="del mod">
          <ac:chgData name="Amélie Langworthy" userId="d6e0adca3dfb551e" providerId="LiveId" clId="{04D05F88-4845-48AA-BD4E-F964F2C737E7}" dt="2022-03-27T13:53:21.432" v="24"/>
          <ac:inkMkLst>
            <pc:docMk/>
            <pc:sldMk cId="3730770762" sldId="260"/>
            <ac:inkMk id="40" creationId="{BD1D7E42-5F62-4C42-99CF-503C2A6CBFBE}"/>
          </ac:inkMkLst>
        </pc:inkChg>
        <pc:inkChg chg="del mod">
          <ac:chgData name="Amélie Langworthy" userId="d6e0adca3dfb551e" providerId="LiveId" clId="{04D05F88-4845-48AA-BD4E-F964F2C737E7}" dt="2022-03-27T13:53:21.427" v="12"/>
          <ac:inkMkLst>
            <pc:docMk/>
            <pc:sldMk cId="3730770762" sldId="260"/>
            <ac:inkMk id="43" creationId="{912E63A8-5077-4827-9D0E-4F8D27F810AF}"/>
          </ac:inkMkLst>
        </pc:inkChg>
        <pc:inkChg chg="del mod">
          <ac:chgData name="Amélie Langworthy" userId="d6e0adca3dfb551e" providerId="LiveId" clId="{04D05F88-4845-48AA-BD4E-F964F2C737E7}" dt="2022-03-27T13:53:21.430" v="19"/>
          <ac:inkMkLst>
            <pc:docMk/>
            <pc:sldMk cId="3730770762" sldId="260"/>
            <ac:inkMk id="44" creationId="{01EC4BDB-967D-4412-B15F-29EB4580B075}"/>
          </ac:inkMkLst>
        </pc:inkChg>
        <pc:inkChg chg="del">
          <ac:chgData name="Amélie Langworthy" userId="d6e0adca3dfb551e" providerId="LiveId" clId="{04D05F88-4845-48AA-BD4E-F964F2C737E7}" dt="2022-03-27T13:53:21.371" v="1"/>
          <ac:inkMkLst>
            <pc:docMk/>
            <pc:sldMk cId="3730770762" sldId="260"/>
            <ac:inkMk id="45" creationId="{A200F587-B4FE-4E27-A30F-5B52145A405E}"/>
          </ac:inkMkLst>
        </pc:inkChg>
        <pc:inkChg chg="add del mod">
          <ac:chgData name="Amélie Langworthy" userId="d6e0adca3dfb551e" providerId="LiveId" clId="{04D05F88-4845-48AA-BD4E-F964F2C737E7}" dt="2022-03-27T13:55:00.701" v="57"/>
          <ac:inkMkLst>
            <pc:docMk/>
            <pc:sldMk cId="3730770762" sldId="260"/>
            <ac:inkMk id="46" creationId="{3B042D22-7E0C-4B77-9B6E-DA8E6FC28FAB}"/>
          </ac:inkMkLst>
        </pc:inkChg>
        <pc:inkChg chg="del mod">
          <ac:chgData name="Amélie Langworthy" userId="d6e0adca3dfb551e" providerId="LiveId" clId="{04D05F88-4845-48AA-BD4E-F964F2C737E7}" dt="2022-03-27T13:53:21.431" v="23"/>
          <ac:inkMkLst>
            <pc:docMk/>
            <pc:sldMk cId="3730770762" sldId="260"/>
            <ac:inkMk id="47" creationId="{9A293800-4849-4228-ADC1-CB42EE2835B7}"/>
          </ac:inkMkLst>
        </pc:inkChg>
        <pc:inkChg chg="del">
          <ac:chgData name="Amélie Langworthy" userId="d6e0adca3dfb551e" providerId="LiveId" clId="{04D05F88-4845-48AA-BD4E-F964F2C737E7}" dt="2022-03-27T13:53:21.425" v="7"/>
          <ac:inkMkLst>
            <pc:docMk/>
            <pc:sldMk cId="3730770762" sldId="260"/>
            <ac:inkMk id="48" creationId="{7C1676C2-C4E1-406F-AA67-30B9C528A3C6}"/>
          </ac:inkMkLst>
        </pc:inkChg>
        <pc:inkChg chg="del mod">
          <ac:chgData name="Amélie Langworthy" userId="d6e0adca3dfb551e" providerId="LiveId" clId="{04D05F88-4845-48AA-BD4E-F964F2C737E7}" dt="2022-03-27T13:53:21.430" v="17"/>
          <ac:inkMkLst>
            <pc:docMk/>
            <pc:sldMk cId="3730770762" sldId="260"/>
            <ac:inkMk id="49" creationId="{E53D872D-F3B7-452D-9F09-236B7C5FFBE3}"/>
          </ac:inkMkLst>
        </pc:inkChg>
        <pc:inkChg chg="del">
          <ac:chgData name="Amélie Langworthy" userId="d6e0adca3dfb551e" providerId="LiveId" clId="{04D05F88-4845-48AA-BD4E-F964F2C737E7}" dt="2022-03-27T13:53:21.425" v="8"/>
          <ac:inkMkLst>
            <pc:docMk/>
            <pc:sldMk cId="3730770762" sldId="260"/>
            <ac:inkMk id="51" creationId="{782F08B8-8CAC-4F6B-BA8A-2D04A6E8E592}"/>
          </ac:inkMkLst>
        </pc:inkChg>
        <pc:inkChg chg="del mod">
          <ac:chgData name="Amélie Langworthy" userId="d6e0adca3dfb551e" providerId="LiveId" clId="{04D05F88-4845-48AA-BD4E-F964F2C737E7}" dt="2022-03-27T13:53:21.425" v="9"/>
          <ac:inkMkLst>
            <pc:docMk/>
            <pc:sldMk cId="3730770762" sldId="260"/>
            <ac:inkMk id="52" creationId="{2BC02D69-1C01-47C8-81FF-C6C79AF48B40}"/>
          </ac:inkMkLst>
        </pc:inkChg>
        <pc:inkChg chg="del mod">
          <ac:chgData name="Amélie Langworthy" userId="d6e0adca3dfb551e" providerId="LiveId" clId="{04D05F88-4845-48AA-BD4E-F964F2C737E7}" dt="2022-03-27T13:53:21.427" v="13"/>
          <ac:inkMkLst>
            <pc:docMk/>
            <pc:sldMk cId="3730770762" sldId="260"/>
            <ac:inkMk id="54" creationId="{6E59AB36-A6E8-4B4B-A3FB-5CE70C3485ED}"/>
          </ac:inkMkLst>
        </pc:inkChg>
        <pc:inkChg chg="add del mod">
          <ac:chgData name="Amélie Langworthy" userId="d6e0adca3dfb551e" providerId="LiveId" clId="{04D05F88-4845-48AA-BD4E-F964F2C737E7}" dt="2022-03-27T13:55:00.700" v="55"/>
          <ac:inkMkLst>
            <pc:docMk/>
            <pc:sldMk cId="3730770762" sldId="260"/>
            <ac:inkMk id="56" creationId="{E850E724-1591-40C6-A8BF-CA3BFCA48E8A}"/>
          </ac:inkMkLst>
        </pc:inkChg>
        <pc:inkChg chg="add del mod">
          <ac:chgData name="Amélie Langworthy" userId="d6e0adca3dfb551e" providerId="LiveId" clId="{04D05F88-4845-48AA-BD4E-F964F2C737E7}" dt="2022-03-27T13:55:00.700" v="56"/>
          <ac:inkMkLst>
            <pc:docMk/>
            <pc:sldMk cId="3730770762" sldId="260"/>
            <ac:inkMk id="57" creationId="{2ABA7CB1-6E28-466D-BF9B-AE0D99BA4234}"/>
          </ac:inkMkLst>
        </pc:inkChg>
        <pc:inkChg chg="add del mod">
          <ac:chgData name="Amélie Langworthy" userId="d6e0adca3dfb551e" providerId="LiveId" clId="{04D05F88-4845-48AA-BD4E-F964F2C737E7}" dt="2022-03-27T13:55:09.206" v="62"/>
          <ac:inkMkLst>
            <pc:docMk/>
            <pc:sldMk cId="3730770762" sldId="260"/>
            <ac:inkMk id="59" creationId="{993ABDAB-062A-49E1-9160-2491EB2C6D7B}"/>
          </ac:inkMkLst>
        </pc:inkChg>
        <pc:inkChg chg="add del mod">
          <ac:chgData name="Amélie Langworthy" userId="d6e0adca3dfb551e" providerId="LiveId" clId="{04D05F88-4845-48AA-BD4E-F964F2C737E7}" dt="2022-03-27T13:55:09.208" v="64"/>
          <ac:inkMkLst>
            <pc:docMk/>
            <pc:sldMk cId="3730770762" sldId="260"/>
            <ac:inkMk id="60" creationId="{C4D1AC0F-3C52-4DBB-9E90-498879B83453}"/>
          </ac:inkMkLst>
        </pc:inkChg>
        <pc:inkChg chg="add del mod">
          <ac:chgData name="Amélie Langworthy" userId="d6e0adca3dfb551e" providerId="LiveId" clId="{04D05F88-4845-48AA-BD4E-F964F2C737E7}" dt="2022-03-27T13:55:09.208" v="63"/>
          <ac:inkMkLst>
            <pc:docMk/>
            <pc:sldMk cId="3730770762" sldId="260"/>
            <ac:inkMk id="61" creationId="{2C4D636F-5D0F-440A-ADA6-88B4D3AFDBC3}"/>
          </ac:inkMkLst>
        </pc:inkChg>
        <pc:inkChg chg="add del mod">
          <ac:chgData name="Amélie Langworthy" userId="d6e0adca3dfb551e" providerId="LiveId" clId="{04D05F88-4845-48AA-BD4E-F964F2C737E7}" dt="2022-03-27T13:55:29.739" v="85"/>
          <ac:inkMkLst>
            <pc:docMk/>
            <pc:sldMk cId="3730770762" sldId="260"/>
            <ac:inkMk id="63" creationId="{02C907AC-E543-499B-96A2-857525AE9F8E}"/>
          </ac:inkMkLst>
        </pc:inkChg>
        <pc:inkChg chg="add del mod">
          <ac:chgData name="Amélie Langworthy" userId="d6e0adca3dfb551e" providerId="LiveId" clId="{04D05F88-4845-48AA-BD4E-F964F2C737E7}" dt="2022-03-27T13:55:29.738" v="80"/>
          <ac:inkMkLst>
            <pc:docMk/>
            <pc:sldMk cId="3730770762" sldId="260"/>
            <ac:inkMk id="64" creationId="{492A9193-84D7-4B12-9B64-B7168C8E215B}"/>
          </ac:inkMkLst>
        </pc:inkChg>
        <pc:inkChg chg="add del mod">
          <ac:chgData name="Amélie Langworthy" userId="d6e0adca3dfb551e" providerId="LiveId" clId="{04D05F88-4845-48AA-BD4E-F964F2C737E7}" dt="2022-03-27T13:55:29.734" v="72"/>
          <ac:inkMkLst>
            <pc:docMk/>
            <pc:sldMk cId="3730770762" sldId="260"/>
            <ac:inkMk id="65" creationId="{18D283BA-2F2D-4C33-A388-7A2EE886A968}"/>
          </ac:inkMkLst>
        </pc:inkChg>
        <pc:inkChg chg="add del mod">
          <ac:chgData name="Amélie Langworthy" userId="d6e0adca3dfb551e" providerId="LiveId" clId="{04D05F88-4845-48AA-BD4E-F964F2C737E7}" dt="2022-03-27T13:55:29.738" v="81"/>
          <ac:inkMkLst>
            <pc:docMk/>
            <pc:sldMk cId="3730770762" sldId="260"/>
            <ac:inkMk id="67" creationId="{FF3CEB6D-2151-4D76-BC32-FCA7400212CA}"/>
          </ac:inkMkLst>
        </pc:inkChg>
        <pc:inkChg chg="add del">
          <ac:chgData name="Amélie Langworthy" userId="d6e0adca3dfb551e" providerId="LiveId" clId="{04D05F88-4845-48AA-BD4E-F964F2C737E7}" dt="2022-03-27T13:55:29.739" v="83"/>
          <ac:inkMkLst>
            <pc:docMk/>
            <pc:sldMk cId="3730770762" sldId="260"/>
            <ac:inkMk id="69" creationId="{7FFF47EC-AC74-4E18-A979-D045F7E53F50}"/>
          </ac:inkMkLst>
        </pc:inkChg>
      </pc:sldChg>
      <pc:sldChg chg="addSp modSp add mod">
        <pc:chgData name="Amélie Langworthy" userId="d6e0adca3dfb551e" providerId="LiveId" clId="{04D05F88-4845-48AA-BD4E-F964F2C737E7}" dt="2022-03-27T14:00:58.648" v="225" actId="1076"/>
        <pc:sldMkLst>
          <pc:docMk/>
          <pc:sldMk cId="3076855712" sldId="261"/>
        </pc:sldMkLst>
        <pc:spChg chg="add mod">
          <ac:chgData name="Amélie Langworthy" userId="d6e0adca3dfb551e" providerId="LiveId" clId="{04D05F88-4845-48AA-BD4E-F964F2C737E7}" dt="2022-03-27T14:00:58.648" v="225" actId="1076"/>
          <ac:spMkLst>
            <pc:docMk/>
            <pc:sldMk cId="3076855712" sldId="261"/>
            <ac:spMk id="2" creationId="{8A25DCB7-2F12-4FC1-9919-7C3080D47B00}"/>
          </ac:spMkLst>
        </pc:spChg>
        <pc:spChg chg="mod">
          <ac:chgData name="Amélie Langworthy" userId="d6e0adca3dfb551e" providerId="LiveId" clId="{04D05F88-4845-48AA-BD4E-F964F2C737E7}" dt="2022-03-27T13:58:53.293" v="146" actId="1076"/>
          <ac:spMkLst>
            <pc:docMk/>
            <pc:sldMk cId="3076855712" sldId="261"/>
            <ac:spMk id="70" creationId="{056C10D6-330A-4022-A14A-45EF33752DA0}"/>
          </ac:spMkLst>
        </pc:spChg>
        <pc:spChg chg="mod">
          <ac:chgData name="Amélie Langworthy" userId="d6e0adca3dfb551e" providerId="LiveId" clId="{04D05F88-4845-48AA-BD4E-F964F2C737E7}" dt="2022-03-27T13:59:03.067" v="147" actId="1076"/>
          <ac:spMkLst>
            <pc:docMk/>
            <pc:sldMk cId="3076855712" sldId="261"/>
            <ac:spMk id="73" creationId="{F0B6473E-3D29-4C7A-8154-59FB0CC0F594}"/>
          </ac:spMkLst>
        </pc:spChg>
        <pc:spChg chg="mod">
          <ac:chgData name="Amélie Langworthy" userId="d6e0adca3dfb551e" providerId="LiveId" clId="{04D05F88-4845-48AA-BD4E-F964F2C737E7}" dt="2022-03-27T13:58:50.743" v="145" actId="1076"/>
          <ac:spMkLst>
            <pc:docMk/>
            <pc:sldMk cId="3076855712" sldId="261"/>
            <ac:spMk id="74" creationId="{40DC7F5E-F1DB-4ABA-80FE-E875F3D2CBD3}"/>
          </ac:spMkLst>
        </pc:spChg>
        <pc:spChg chg="mod">
          <ac:chgData name="Amélie Langworthy" userId="d6e0adca3dfb551e" providerId="LiveId" clId="{04D05F88-4845-48AA-BD4E-F964F2C737E7}" dt="2022-03-27T13:59:06.499" v="148" actId="1076"/>
          <ac:spMkLst>
            <pc:docMk/>
            <pc:sldMk cId="3076855712" sldId="261"/>
            <ac:spMk id="77" creationId="{4A2EB422-7101-4992-AAC8-BE2111F50989}"/>
          </ac:spMkLst>
        </pc:spChg>
        <pc:spChg chg="mod">
          <ac:chgData name="Amélie Langworthy" userId="d6e0adca3dfb551e" providerId="LiveId" clId="{04D05F88-4845-48AA-BD4E-F964F2C737E7}" dt="2022-03-27T13:59:09.404" v="151" actId="20577"/>
          <ac:spMkLst>
            <pc:docMk/>
            <pc:sldMk cId="3076855712" sldId="261"/>
            <ac:spMk id="78" creationId="{7A1175F4-3FCB-460F-9963-9B954AB5C667}"/>
          </ac:spMkLst>
        </pc:spChg>
        <pc:spChg chg="mod">
          <ac:chgData name="Amélie Langworthy" userId="d6e0adca3dfb551e" providerId="LiveId" clId="{04D05F88-4845-48AA-BD4E-F964F2C737E7}" dt="2022-03-27T13:59:25.615" v="155" actId="20577"/>
          <ac:spMkLst>
            <pc:docMk/>
            <pc:sldMk cId="3076855712" sldId="261"/>
            <ac:spMk id="81" creationId="{FA1CA232-FF47-49C1-B7AA-00DD40945DCA}"/>
          </ac:spMkLst>
        </pc:spChg>
        <pc:spChg chg="mod">
          <ac:chgData name="Amélie Langworthy" userId="d6e0adca3dfb551e" providerId="LiveId" clId="{04D05F88-4845-48AA-BD4E-F964F2C737E7}" dt="2022-03-27T13:59:37.629" v="159" actId="20577"/>
          <ac:spMkLst>
            <pc:docMk/>
            <pc:sldMk cId="3076855712" sldId="261"/>
            <ac:spMk id="82" creationId="{B7A16F1C-962D-4A8C-8AAA-E64A71ECC536}"/>
          </ac:spMkLst>
        </pc:spChg>
        <pc:spChg chg="mod">
          <ac:chgData name="Amélie Langworthy" userId="d6e0adca3dfb551e" providerId="LiveId" clId="{04D05F88-4845-48AA-BD4E-F964F2C737E7}" dt="2022-03-27T13:59:55.327" v="169" actId="20577"/>
          <ac:spMkLst>
            <pc:docMk/>
            <pc:sldMk cId="3076855712" sldId="261"/>
            <ac:spMk id="83" creationId="{704AB73D-2133-47BC-BEE6-1C77AC583D86}"/>
          </ac:spMkLst>
        </pc:spChg>
        <pc:spChg chg="mod">
          <ac:chgData name="Amélie Langworthy" userId="d6e0adca3dfb551e" providerId="LiveId" clId="{04D05F88-4845-48AA-BD4E-F964F2C737E7}" dt="2022-03-27T13:59:49.113" v="164" actId="1076"/>
          <ac:spMkLst>
            <pc:docMk/>
            <pc:sldMk cId="3076855712" sldId="261"/>
            <ac:spMk id="84" creationId="{94496BA4-ED81-4DEB-813F-C6C77905D8DA}"/>
          </ac:spMkLst>
        </pc:spChg>
        <pc:spChg chg="mod">
          <ac:chgData name="Amélie Langworthy" userId="d6e0adca3dfb551e" providerId="LiveId" clId="{04D05F88-4845-48AA-BD4E-F964F2C737E7}" dt="2022-03-27T14:00:01.572" v="173" actId="20577"/>
          <ac:spMkLst>
            <pc:docMk/>
            <pc:sldMk cId="3076855712" sldId="261"/>
            <ac:spMk id="85" creationId="{90DFADB9-A1A1-4BA6-BC53-C39C18FE557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9C2D-C371-46FB-B4FD-718E646B470F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BB904-F43E-4868-8634-96C01E6E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7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9C2D-C371-46FB-B4FD-718E646B470F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BB904-F43E-4868-8634-96C01E6E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285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9C2D-C371-46FB-B4FD-718E646B470F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BB904-F43E-4868-8634-96C01E6E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147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9C2D-C371-46FB-B4FD-718E646B470F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BB904-F43E-4868-8634-96C01E6E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253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9C2D-C371-46FB-B4FD-718E646B470F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BB904-F43E-4868-8634-96C01E6E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709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9C2D-C371-46FB-B4FD-718E646B470F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BB904-F43E-4868-8634-96C01E6E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38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9C2D-C371-46FB-B4FD-718E646B470F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BB904-F43E-4868-8634-96C01E6E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4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9C2D-C371-46FB-B4FD-718E646B470F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BB904-F43E-4868-8634-96C01E6E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46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9C2D-C371-46FB-B4FD-718E646B470F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BB904-F43E-4868-8634-96C01E6E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93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9C2D-C371-46FB-B4FD-718E646B470F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BB904-F43E-4868-8634-96C01E6E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014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9C2D-C371-46FB-B4FD-718E646B470F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BB904-F43E-4868-8634-96C01E6E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60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09C2D-C371-46FB-B4FD-718E646B470F}" type="datetimeFigureOut">
              <a:rPr lang="en-GB" smtClean="0"/>
              <a:t>26/03/2022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BB904-F43E-4868-8634-96C01E6E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294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, circle&#10;&#10;Description automatically generated">
            <a:extLst>
              <a:ext uri="{FF2B5EF4-FFF2-40B4-BE49-F238E27FC236}">
                <a16:creationId xmlns:a16="http://schemas.microsoft.com/office/drawing/2014/main" id="{03F09675-72B4-4DCB-BB79-26A1A21D49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7987" y="1063131"/>
            <a:ext cx="7987193" cy="5571067"/>
          </a:xfrm>
          <a:prstGeom prst="rect">
            <a:avLst/>
          </a:prstGeom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056C10D6-330A-4022-A14A-45EF33752DA0}"/>
              </a:ext>
            </a:extLst>
          </p:cNvPr>
          <p:cNvSpPr txBox="1"/>
          <p:nvPr/>
        </p:nvSpPr>
        <p:spPr>
          <a:xfrm>
            <a:off x="6218340" y="585231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A83E639-FC7B-42B4-B0B2-B91FE3D471EA}"/>
              </a:ext>
            </a:extLst>
          </p:cNvPr>
          <p:cNvSpPr txBox="1"/>
          <p:nvPr/>
        </p:nvSpPr>
        <p:spPr>
          <a:xfrm>
            <a:off x="4546833" y="58705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7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D940F14-3474-4605-B14A-C557AE2703B1}"/>
              </a:ext>
            </a:extLst>
          </p:cNvPr>
          <p:cNvSpPr txBox="1"/>
          <p:nvPr/>
        </p:nvSpPr>
        <p:spPr>
          <a:xfrm>
            <a:off x="7734649" y="586048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0B6473E-3D29-4C7A-8154-59FB0CC0F594}"/>
              </a:ext>
            </a:extLst>
          </p:cNvPr>
          <p:cNvSpPr txBox="1"/>
          <p:nvPr/>
        </p:nvSpPr>
        <p:spPr>
          <a:xfrm>
            <a:off x="5483594" y="4807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42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0DC7F5E-F1DB-4ABA-80FE-E875F3D2CBD3}"/>
              </a:ext>
            </a:extLst>
          </p:cNvPr>
          <p:cNvSpPr txBox="1"/>
          <p:nvPr/>
        </p:nvSpPr>
        <p:spPr>
          <a:xfrm>
            <a:off x="2875326" y="585701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6BCEE80-3433-4A37-8D98-E2A3182341F3}"/>
              </a:ext>
            </a:extLst>
          </p:cNvPr>
          <p:cNvSpPr txBox="1"/>
          <p:nvPr/>
        </p:nvSpPr>
        <p:spPr>
          <a:xfrm>
            <a:off x="9406156" y="5857010"/>
            <a:ext cx="3016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A2EB422-7101-4992-AAC8-BE2111F50989}"/>
              </a:ext>
            </a:extLst>
          </p:cNvPr>
          <p:cNvSpPr txBox="1"/>
          <p:nvPr/>
        </p:nvSpPr>
        <p:spPr>
          <a:xfrm>
            <a:off x="3682972" y="481538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14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A1175F4-3FCB-460F-9963-9B954AB5C667}"/>
              </a:ext>
            </a:extLst>
          </p:cNvPr>
          <p:cNvSpPr txBox="1"/>
          <p:nvPr/>
        </p:nvSpPr>
        <p:spPr>
          <a:xfrm>
            <a:off x="6996418" y="479861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18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FA8DC17-47D8-4577-A561-D53DC8B81BCF}"/>
              </a:ext>
            </a:extLst>
          </p:cNvPr>
          <p:cNvSpPr txBox="1"/>
          <p:nvPr/>
        </p:nvSpPr>
        <p:spPr>
          <a:xfrm>
            <a:off x="8601576" y="47901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3C7E9D7-9C7F-44D5-BF32-E0FC092C2D76}"/>
              </a:ext>
            </a:extLst>
          </p:cNvPr>
          <p:cNvSpPr txBox="1"/>
          <p:nvPr/>
        </p:nvSpPr>
        <p:spPr>
          <a:xfrm>
            <a:off x="4437886" y="377294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56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A1CA232-FF47-49C1-B7AA-00DD40945DCA}"/>
              </a:ext>
            </a:extLst>
          </p:cNvPr>
          <p:cNvSpPr txBox="1"/>
          <p:nvPr/>
        </p:nvSpPr>
        <p:spPr>
          <a:xfrm>
            <a:off x="6140741" y="384866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60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7A16F1C-962D-4A8C-8AAA-E64A71ECC536}"/>
              </a:ext>
            </a:extLst>
          </p:cNvPr>
          <p:cNvSpPr txBox="1"/>
          <p:nvPr/>
        </p:nvSpPr>
        <p:spPr>
          <a:xfrm>
            <a:off x="7742720" y="384866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24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04AB73D-2133-47BC-BEE6-1C77AC583D86}"/>
              </a:ext>
            </a:extLst>
          </p:cNvPr>
          <p:cNvSpPr txBox="1"/>
          <p:nvPr/>
        </p:nvSpPr>
        <p:spPr>
          <a:xfrm>
            <a:off x="5254369" y="289420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106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4496BA4-ED81-4DEB-813F-C6C77905D8DA}"/>
              </a:ext>
            </a:extLst>
          </p:cNvPr>
          <p:cNvSpPr txBox="1"/>
          <p:nvPr/>
        </p:nvSpPr>
        <p:spPr>
          <a:xfrm>
            <a:off x="6937695" y="28942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84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0DFADB9-A1A1-4BA6-BC53-C39C18FE557B}"/>
              </a:ext>
            </a:extLst>
          </p:cNvPr>
          <p:cNvSpPr txBox="1"/>
          <p:nvPr/>
        </p:nvSpPr>
        <p:spPr>
          <a:xfrm>
            <a:off x="6082231" y="1845013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190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25DCB7-2F12-4FC1-9919-7C3080D47B00}"/>
              </a:ext>
            </a:extLst>
          </p:cNvPr>
          <p:cNvSpPr txBox="1"/>
          <p:nvPr/>
        </p:nvSpPr>
        <p:spPr>
          <a:xfrm>
            <a:off x="4181198" y="378758"/>
            <a:ext cx="391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The highest number I could get was 190</a:t>
            </a:r>
          </a:p>
        </p:txBody>
      </p:sp>
    </p:spTree>
    <p:extLst>
      <p:ext uri="{BB962C8B-B14F-4D97-AF65-F5344CB8AC3E}">
        <p14:creationId xmlns:p14="http://schemas.microsoft.com/office/powerpoint/2010/main" val="3076855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1430</TotalTime>
  <Words>23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Amélie Langworthy</dc:creator>
  <cp:lastModifiedBy>Amélie Langworthy</cp:lastModifiedBy>
  <cp:revision>1</cp:revision>
  <cp:lastPrinted>2022-03-27T08:57:09Z</cp:lastPrinted>
  <dcterms:created xsi:type="dcterms:W3CDTF">2022-03-26T14:10:58Z</dcterms:created>
  <dcterms:modified xsi:type="dcterms:W3CDTF">2022-03-27T14:01:05Z</dcterms:modified>
</cp:coreProperties>
</file>