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D557B7-D66A-45C4-A2C5-E2973EE84D57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AC0E7BD-FCD6-40E2-A92B-CB2C1105280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Unequal Averages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Antonia and Sophie</a:t>
            </a:r>
          </a:p>
          <a:p>
            <a:r>
              <a:rPr lang="en-GB" dirty="0" smtClean="0">
                <a:solidFill>
                  <a:schemeClr val="accent2"/>
                </a:solidFill>
              </a:rPr>
              <a:t>From Priestlands School</a:t>
            </a:r>
            <a:endParaRPr lang="en-GB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http://images.clipartpanda.com/redevelopment-clipart-math-clip-art-math-clip-art-for-ki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3209994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503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5818651"/>
          </a:xfrm>
        </p:spPr>
        <p:txBody>
          <a:bodyPr>
            <a:normAutofit/>
          </a:bodyPr>
          <a:lstStyle/>
          <a:p>
            <a:r>
              <a:rPr lang="en-GB" sz="20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Q = Can you find sets of five positive whole numbers where: mean, median, mode and range are all the same?</a:t>
            </a:r>
          </a:p>
          <a:p>
            <a:r>
              <a:rPr lang="en-GB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Answer 1:</a:t>
            </a:r>
          </a:p>
          <a:p>
            <a:r>
              <a:rPr lang="en-GB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3,4,5,5,8</a:t>
            </a:r>
          </a:p>
          <a:p>
            <a:pPr marL="109728" indent="0">
              <a:buNone/>
            </a:pPr>
            <a:endParaRPr lang="en-GB" sz="20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109728" indent="0">
              <a:buNone/>
            </a:pPr>
            <a:endParaRPr lang="en-GB" sz="2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n-GB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Answer </a:t>
            </a:r>
            <a:r>
              <a:rPr lang="en-GB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2:</a:t>
            </a:r>
            <a:endParaRPr lang="en-GB" sz="20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n-GB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3,7,7,8,10</a:t>
            </a:r>
          </a:p>
          <a:p>
            <a:endParaRPr lang="en-GB" sz="20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109728" indent="0">
              <a:buNone/>
            </a:pPr>
            <a:endParaRPr lang="en-GB" sz="2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n-GB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Answer </a:t>
            </a:r>
            <a:r>
              <a:rPr lang="en-GB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3:</a:t>
            </a:r>
            <a:endParaRPr lang="en-GB" sz="20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n-GB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4,8,8,8,12</a:t>
            </a:r>
          </a:p>
          <a:p>
            <a:pPr marL="109728" indent="0">
              <a:buNone/>
            </a:pPr>
            <a:endParaRPr lang="en-GB" sz="2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700808"/>
            <a:ext cx="3810000" cy="300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42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836712"/>
            <a:ext cx="8496944" cy="6021288"/>
          </a:xfrm>
        </p:spPr>
        <p:txBody>
          <a:bodyPr>
            <a:normAutofit/>
          </a:bodyPr>
          <a:lstStyle/>
          <a:p>
            <a:r>
              <a:rPr lang="en-GB" sz="2000" dirty="0" smtClean="0">
                <a:solidFill>
                  <a:srgbClr val="7030A0"/>
                </a:solidFill>
              </a:rPr>
              <a:t>Choose a number (8)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Multiply your chosen number by 5 (8x5=40)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Use an easy number such as 10 and minus your 8 from 10 (10-8=2)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Place your numbers down (2   8   10)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Add those 3 numbers together (2+8+10=20)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Work out the total you have left to reach (40-20)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To get the </a:t>
            </a:r>
            <a:r>
              <a:rPr lang="en-GB" sz="2000" dirty="0" smtClean="0">
                <a:solidFill>
                  <a:srgbClr val="7030A0"/>
                </a:solidFill>
              </a:rPr>
              <a:t>mode </a:t>
            </a:r>
            <a:r>
              <a:rPr lang="en-GB" sz="2000" dirty="0" smtClean="0">
                <a:solidFill>
                  <a:srgbClr val="7030A0"/>
                </a:solidFill>
              </a:rPr>
              <a:t>place your chosen number twice in your set (2  8 8  10)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Now you use the number that’s left between the </a:t>
            </a:r>
            <a:r>
              <a:rPr lang="en-GB" sz="2000" dirty="0" smtClean="0">
                <a:solidFill>
                  <a:srgbClr val="7030A0"/>
                </a:solidFill>
              </a:rPr>
              <a:t>total you need and the total </a:t>
            </a:r>
            <a:r>
              <a:rPr lang="en-GB" sz="2000" dirty="0" smtClean="0">
                <a:solidFill>
                  <a:srgbClr val="7030A0"/>
                </a:solidFill>
              </a:rPr>
              <a:t>so far (40-28=12)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You should have all 5 numbers to get mean, median, mode and range the same name (2 8 8 10 12)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In my set of numbers it is not right so you do (12-8=4), but since you added 2 more on to your total you need to minus 2 off of a different  number ( I have </a:t>
            </a:r>
            <a:r>
              <a:rPr lang="en-GB" sz="2000" dirty="0" smtClean="0">
                <a:solidFill>
                  <a:srgbClr val="7030A0"/>
                </a:solidFill>
              </a:rPr>
              <a:t>chosen </a:t>
            </a:r>
            <a:r>
              <a:rPr lang="en-GB" sz="2000" dirty="0" smtClean="0">
                <a:solidFill>
                  <a:srgbClr val="7030A0"/>
                </a:solidFill>
              </a:rPr>
              <a:t>10)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My set of numbers are now (4 8 8 8 12) </a:t>
            </a:r>
          </a:p>
          <a:p>
            <a:endParaRPr lang="en-GB" sz="2000" dirty="0" smtClean="0">
              <a:solidFill>
                <a:srgbClr val="7030A0"/>
              </a:solidFill>
            </a:endParaRPr>
          </a:p>
          <a:p>
            <a:endParaRPr lang="en-GB" sz="2000" dirty="0" smtClean="0">
              <a:solidFill>
                <a:srgbClr val="7030A0"/>
              </a:solidFill>
            </a:endParaRPr>
          </a:p>
          <a:p>
            <a:endParaRPr lang="en-GB" sz="2000" dirty="0">
              <a:solidFill>
                <a:srgbClr val="7030A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0"/>
            <a:ext cx="8352928" cy="1143000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Solution to this problem</a:t>
            </a:r>
            <a:endParaRPr lang="en-GB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35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en-GB" sz="1600" u="sng" dirty="0" smtClean="0">
                <a:solidFill>
                  <a:srgbClr val="00FF00"/>
                </a:solidFill>
              </a:rPr>
              <a:t>Mode&lt;Median&lt;Mean</a:t>
            </a:r>
          </a:p>
          <a:p>
            <a:pPr marL="109728" indent="0">
              <a:buNone/>
            </a:pPr>
            <a:r>
              <a:rPr lang="en-GB" sz="1600" dirty="0" smtClean="0">
                <a:solidFill>
                  <a:srgbClr val="00FF00"/>
                </a:solidFill>
              </a:rPr>
              <a:t>1,1,2,3,8   </a:t>
            </a:r>
            <a:r>
              <a:rPr lang="en-GB" sz="1600" dirty="0" smtClean="0">
                <a:solidFill>
                  <a:srgbClr val="00FF00"/>
                </a:solidFill>
              </a:rPr>
              <a:t>1,1,1,3,9</a:t>
            </a:r>
          </a:p>
          <a:p>
            <a:pPr marL="109728" indent="0">
              <a:buNone/>
            </a:pPr>
            <a:endParaRPr lang="en-GB" sz="1600" dirty="0">
              <a:solidFill>
                <a:srgbClr val="00FF00"/>
              </a:solidFill>
            </a:endParaRPr>
          </a:p>
          <a:p>
            <a:pPr marL="109728" indent="0">
              <a:buNone/>
            </a:pPr>
            <a:r>
              <a:rPr lang="en-GB" sz="1600" u="sng" smtClean="0">
                <a:solidFill>
                  <a:srgbClr val="00FF00"/>
                </a:solidFill>
              </a:rPr>
              <a:t>Mode&lt;Mean&lt;Median</a:t>
            </a:r>
            <a:endParaRPr lang="en-GB" sz="1600" u="sng" dirty="0" smtClean="0">
              <a:solidFill>
                <a:srgbClr val="00FF00"/>
              </a:solidFill>
            </a:endParaRPr>
          </a:p>
          <a:p>
            <a:pPr marL="109728" indent="0">
              <a:buNone/>
            </a:pPr>
            <a:r>
              <a:rPr lang="en-GB" sz="1600" dirty="0" smtClean="0">
                <a:solidFill>
                  <a:srgbClr val="00FF00"/>
                </a:solidFill>
              </a:rPr>
              <a:t>1,1,11,18,19  1,1,10,12,16,20</a:t>
            </a:r>
          </a:p>
          <a:p>
            <a:pPr marL="109728" indent="0">
              <a:buNone/>
            </a:pPr>
            <a:endParaRPr lang="en-GB" sz="1600" u="sng" dirty="0" smtClean="0">
              <a:solidFill>
                <a:srgbClr val="00FF00"/>
              </a:solidFill>
            </a:endParaRPr>
          </a:p>
          <a:p>
            <a:pPr marL="109728" indent="0">
              <a:buNone/>
            </a:pPr>
            <a:r>
              <a:rPr lang="en-GB" sz="1600" u="sng" dirty="0" smtClean="0">
                <a:solidFill>
                  <a:srgbClr val="00FF00"/>
                </a:solidFill>
              </a:rPr>
              <a:t>Mean&lt;Mode&lt;Median</a:t>
            </a:r>
          </a:p>
          <a:p>
            <a:pPr marL="109728" indent="0">
              <a:buNone/>
            </a:pPr>
            <a:r>
              <a:rPr lang="en-GB" sz="1600" dirty="0" smtClean="0">
                <a:solidFill>
                  <a:srgbClr val="00FF00"/>
                </a:solidFill>
              </a:rPr>
              <a:t>This cannot be put into a sequence with 5 numbers because, if you had 3 numbers (14,14,18), 4 needs to be the total of the last two numbers. 4 cannot be split in two where both are higher than the median(18).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16204"/>
            <a:ext cx="8229600" cy="1143000"/>
          </a:xfrm>
        </p:spPr>
        <p:txBody>
          <a:bodyPr>
            <a:normAutofit/>
          </a:bodyPr>
          <a:lstStyle/>
          <a:p>
            <a:r>
              <a:rPr lang="en-GB" sz="2400" u="sng" dirty="0" smtClean="0">
                <a:solidFill>
                  <a:srgbClr val="00FF00"/>
                </a:solidFill>
                <a:effectLst/>
              </a:rPr>
              <a:t>Q = Can you find sets of five positions whole numbers that satisfy the following properties?</a:t>
            </a:r>
            <a:endParaRPr lang="en-GB" sz="2400" u="sng" dirty="0">
              <a:solidFill>
                <a:srgbClr val="00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4046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96</TotalTime>
  <Words>296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Unequal Averages </vt:lpstr>
      <vt:lpstr>PowerPoint Presentation</vt:lpstr>
      <vt:lpstr>Solution to this problem</vt:lpstr>
      <vt:lpstr>Q = Can you find sets of five positions whole numbers that satisfy the following properties?</vt:lpstr>
    </vt:vector>
  </TitlesOfParts>
  <Company>Priestlands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Unequal Averages</dc:title>
  <dc:creator>Antonia Grainger</dc:creator>
  <cp:lastModifiedBy>Laura WENHAM</cp:lastModifiedBy>
  <cp:revision>13</cp:revision>
  <dcterms:created xsi:type="dcterms:W3CDTF">2015-07-06T12:30:12Z</dcterms:created>
  <dcterms:modified xsi:type="dcterms:W3CDTF">2015-07-14T09:18:59Z</dcterms:modified>
</cp:coreProperties>
</file>