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sldIdLst>
    <p:sldId id="256" r:id="rId5"/>
    <p:sldId id="273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7" r:id="rId15"/>
    <p:sldId id="269" r:id="rId16"/>
    <p:sldId id="270" r:id="rId17"/>
    <p:sldId id="272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70F0C-7466-4284-A3C0-D60407BB3D11}" v="4" dt="2020-02-24T07:01:23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n Tran" userId="e6e184e5-1755-4207-be75-ca8f8d34e92e" providerId="ADAL" clId="{13E70F0C-7466-4284-A3C0-D60407BB3D11}"/>
    <pc:docChg chg="addSld delSld modSld">
      <pc:chgData name="Yen Tran" userId="e6e184e5-1755-4207-be75-ca8f8d34e92e" providerId="ADAL" clId="{13E70F0C-7466-4284-A3C0-D60407BB3D11}" dt="2020-02-24T07:01:23.846" v="479" actId="20577"/>
      <pc:docMkLst>
        <pc:docMk/>
      </pc:docMkLst>
      <pc:sldChg chg="del">
        <pc:chgData name="Yen Tran" userId="e6e184e5-1755-4207-be75-ca8f8d34e92e" providerId="ADAL" clId="{13E70F0C-7466-4284-A3C0-D60407BB3D11}" dt="2020-02-24T06:57:21.711" v="295" actId="47"/>
        <pc:sldMkLst>
          <pc:docMk/>
          <pc:sldMk cId="522759036" sldId="268"/>
        </pc:sldMkLst>
      </pc:sldChg>
      <pc:sldChg chg="del">
        <pc:chgData name="Yen Tran" userId="e6e184e5-1755-4207-be75-ca8f8d34e92e" providerId="ADAL" clId="{13E70F0C-7466-4284-A3C0-D60407BB3D11}" dt="2020-02-24T06:57:26.046" v="296" actId="47"/>
        <pc:sldMkLst>
          <pc:docMk/>
          <pc:sldMk cId="745348526" sldId="271"/>
        </pc:sldMkLst>
      </pc:sldChg>
      <pc:sldChg chg="modSp add mod">
        <pc:chgData name="Yen Tran" userId="e6e184e5-1755-4207-be75-ca8f8d34e92e" providerId="ADAL" clId="{13E70F0C-7466-4284-A3C0-D60407BB3D11}" dt="2020-02-23T12:25:52.792" v="294" actId="403"/>
        <pc:sldMkLst>
          <pc:docMk/>
          <pc:sldMk cId="1982382821" sldId="272"/>
        </pc:sldMkLst>
        <pc:spChg chg="mod">
          <ac:chgData name="Yen Tran" userId="e6e184e5-1755-4207-be75-ca8f8d34e92e" providerId="ADAL" clId="{13E70F0C-7466-4284-A3C0-D60407BB3D11}" dt="2020-02-23T12:24:55.721" v="36" actId="20577"/>
          <ac:spMkLst>
            <pc:docMk/>
            <pc:sldMk cId="1982382821" sldId="272"/>
            <ac:spMk id="2" creationId="{69F5E762-57A2-4505-BFC5-8995E56A1EF7}"/>
          </ac:spMkLst>
        </pc:spChg>
        <pc:spChg chg="mod">
          <ac:chgData name="Yen Tran" userId="e6e184e5-1755-4207-be75-ca8f8d34e92e" providerId="ADAL" clId="{13E70F0C-7466-4284-A3C0-D60407BB3D11}" dt="2020-02-23T12:25:52.792" v="294" actId="403"/>
          <ac:spMkLst>
            <pc:docMk/>
            <pc:sldMk cId="1982382821" sldId="272"/>
            <ac:spMk id="3" creationId="{6861E080-19E5-4DD3-89C0-4BE7ADC2C1FA}"/>
          </ac:spMkLst>
        </pc:spChg>
      </pc:sldChg>
      <pc:sldChg chg="modSp add mod">
        <pc:chgData name="Yen Tran" userId="e6e184e5-1755-4207-be75-ca8f8d34e92e" providerId="ADAL" clId="{13E70F0C-7466-4284-A3C0-D60407BB3D11}" dt="2020-02-24T07:01:23.846" v="479" actId="20577"/>
        <pc:sldMkLst>
          <pc:docMk/>
          <pc:sldMk cId="2590880341" sldId="273"/>
        </pc:sldMkLst>
        <pc:spChg chg="mod">
          <ac:chgData name="Yen Tran" userId="e6e184e5-1755-4207-be75-ca8f8d34e92e" providerId="ADAL" clId="{13E70F0C-7466-4284-A3C0-D60407BB3D11}" dt="2020-02-24T06:57:50.771" v="358" actId="20577"/>
          <ac:spMkLst>
            <pc:docMk/>
            <pc:sldMk cId="2590880341" sldId="273"/>
            <ac:spMk id="2" creationId="{C2B73889-D45D-4B9B-A825-5152E1C9E78D}"/>
          </ac:spMkLst>
        </pc:spChg>
        <pc:spChg chg="mod">
          <ac:chgData name="Yen Tran" userId="e6e184e5-1755-4207-be75-ca8f8d34e92e" providerId="ADAL" clId="{13E70F0C-7466-4284-A3C0-D60407BB3D11}" dt="2020-02-24T07:01:23.846" v="479" actId="20577"/>
          <ac:spMkLst>
            <pc:docMk/>
            <pc:sldMk cId="2590880341" sldId="273"/>
            <ac:spMk id="3" creationId="{B6E17074-AD5F-4756-B297-DB470AFE09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3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2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4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6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5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6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5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4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20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un4thebrain.com/beyondfacts/lcmsnowball.html" TargetMode="External"/><Relationship Id="rId2" Type="http://schemas.openxmlformats.org/officeDocument/2006/relationships/hyperlink" Target="http://www.sheppardsoftware.com/mathgames/fractions/LeastCommonMultiple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ordanglia-my.sharepoint.com/:v:/g/personal/yen_tran_bvisvietnam_com/ETGXJftZlMBDnhH7llOjjBcBCG7z_gjSkDfnh1z0kBeIjA?e=LlWPO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ath-play.com/gcf-jeopardy/gcf-jeopardy-game_html5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82F060-A4AF-4E0B-B364-7C6BA4A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D827A-F612-49D5-AB0C-9712FDB1F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76" y="752474"/>
            <a:ext cx="4352924" cy="4886325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MTBH: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(lowest common multiples – LCM)</a:t>
            </a:r>
            <a:endParaRPr lang="en-GB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9EB6DAA-2F0C-43D5-A577-15D5D2C4E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BFEEB8F-0E90-4759-9FEF-903A95FF2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4" r="14082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74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35889-144D-4B33-ADDD-835C04D8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Luyện tập</a:t>
            </a:r>
            <a:endParaRPr lang="en-GB" sz="400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60189-288D-4B92-83B0-1EDF3AFAE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đáp án đúng</a:t>
            </a:r>
            <a:endParaRPr lang="en-GB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60D217-A9E5-4920-967D-ABA8D59B6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360823"/>
            <a:ext cx="6892560" cy="379090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707" y="1189329"/>
            <a:ext cx="69723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0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35889-144D-4B33-ADDD-835C04D8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Luyện tập</a:t>
            </a:r>
            <a:endParaRPr lang="en-GB" sz="400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60189-288D-4B92-83B0-1EDF3AFAE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đáp án đúng</a:t>
            </a:r>
            <a:endParaRPr lang="en-GB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E0487E-8A68-4647-9107-A4F664CA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352207"/>
            <a:ext cx="6892560" cy="380813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91" y="1352207"/>
            <a:ext cx="6898915" cy="38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4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35889-144D-4B33-ADDD-835C04D8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Luyện tập</a:t>
            </a:r>
            <a:endParaRPr lang="en-GB" sz="400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60189-288D-4B92-83B0-1EDF3AFAE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đáp án đúng</a:t>
            </a:r>
            <a:endParaRPr lang="en-GB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2EF085-C54E-4E97-8FBE-CB39E6C07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343591"/>
            <a:ext cx="6892560" cy="382537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93" y="1343591"/>
            <a:ext cx="6898914" cy="38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35889-144D-4B33-ADDD-835C04D8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Luyện tập</a:t>
            </a:r>
            <a:endParaRPr lang="en-GB" sz="40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60189-288D-4B92-83B0-1EDF3AFAE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đáp án đúng</a:t>
            </a:r>
            <a:endParaRPr lang="en-GB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54280E-79E4-4B38-B92E-8EBC2EC1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334976"/>
            <a:ext cx="6892560" cy="3842601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92" y="1334977"/>
            <a:ext cx="6898915" cy="38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5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5E762-57A2-4505-BFC5-8995E56A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h</a:t>
            </a:r>
            <a:r>
              <a:rPr lang="vi-VN" dirty="0"/>
              <a:t>ơ</a:t>
            </a:r>
            <a:r>
              <a:rPr lang="en-US" dirty="0"/>
              <a:t>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61E080-19E5-4DD3-89C0-4BE7ADC2C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 (36; 52),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8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AE3A3-5751-4610-9C99-87637FF8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F0F0CE-290A-4861-88F9-D50B326C7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this link (you will need flash to play)</a:t>
            </a:r>
          </a:p>
          <a:p>
            <a:r>
              <a:rPr lang="en-GB" dirty="0">
                <a:hlinkClick r:id="rId2"/>
              </a:rPr>
              <a:t>http://www.sheppardsoftware.com/mathgames/fractions/LeastCommonMultiple.htm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https://fun4thebrain.com/beyondfacts/lcmsnowball.html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9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73889-D45D-4B9B-A825-5152E1C9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E17074-AD5F-4756-B297-DB470AFE0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https://nordanglia-my.sharepoint.com/:v:/g/personal/yen_tran_bvisvietnam_com/ETGXJftZlMBDnhH7llOjjBcBCG7z_gjSkDfnh1z0kBeIjA?e=LlWPOz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8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5EE40-5BE4-4833-A03D-6FA5909A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A3B757-FF24-4FF5-B7F7-4418E7A3A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(GCF):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http://www.math-play.com/gcf-jeopardy/gcf-jeopardy-game_html5.html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48" y="3055512"/>
            <a:ext cx="5400316" cy="30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7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2EF27-6883-4218-861E-6EF3D1B9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chung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0AB4C-68A0-4774-8751-D1F753D13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6, 12, 18, 24, 30, 36, 42, 48, 54, 60, 66…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10, 20, 30, 40, 50, 60, 70…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30, 60, …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4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639A-73C5-4C7A-9F7E-DA714D26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95FFC-7551-46D5-884E-EF65C3348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5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47233-D3EB-4BD6-A91A-8CEF0D6C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5D8DD-2B02-4934-BD70-0414406E6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2884170" cy="3760891"/>
          </a:xfrm>
        </p:spPr>
        <p:txBody>
          <a:bodyPr/>
          <a:lstStyle/>
          <a:p>
            <a:r>
              <a:rPr lang="en-GB" dirty="0"/>
              <a:t>8 </a:t>
            </a:r>
            <a:r>
              <a:rPr lang="en-GB" dirty="0" err="1"/>
              <a:t>và</a:t>
            </a:r>
            <a:r>
              <a:rPr lang="en-GB" dirty="0"/>
              <a:t> 12 </a:t>
            </a:r>
          </a:p>
          <a:p>
            <a:r>
              <a:rPr lang="en-GB" dirty="0"/>
              <a:t>B (8) = </a:t>
            </a:r>
          </a:p>
          <a:p>
            <a:r>
              <a:rPr lang="en-GB" dirty="0"/>
              <a:t>B (12) =</a:t>
            </a:r>
          </a:p>
          <a:p>
            <a:r>
              <a:rPr lang="en-GB" dirty="0"/>
              <a:t>BC (8;12) = </a:t>
            </a:r>
          </a:p>
          <a:p>
            <a:r>
              <a:rPr lang="en-GB" dirty="0"/>
              <a:t>BCNN (8;12) =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F0C23AA-1E4F-4096-8A26-A51245F56A1B}"/>
              </a:ext>
            </a:extLst>
          </p:cNvPr>
          <p:cNvSpPr txBox="1">
            <a:spLocks/>
          </p:cNvSpPr>
          <p:nvPr/>
        </p:nvSpPr>
        <p:spPr>
          <a:xfrm>
            <a:off x="3981450" y="2108201"/>
            <a:ext cx="288417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14 </a:t>
            </a:r>
            <a:r>
              <a:rPr lang="en-GB" dirty="0" err="1"/>
              <a:t>và</a:t>
            </a:r>
            <a:r>
              <a:rPr lang="en-GB" dirty="0"/>
              <a:t> 21</a:t>
            </a:r>
          </a:p>
          <a:p>
            <a:r>
              <a:rPr lang="en-GB" dirty="0"/>
              <a:t>B (14) = </a:t>
            </a:r>
          </a:p>
          <a:p>
            <a:r>
              <a:rPr lang="en-GB" dirty="0"/>
              <a:t>B (21) =</a:t>
            </a:r>
          </a:p>
          <a:p>
            <a:r>
              <a:rPr lang="en-GB" dirty="0"/>
              <a:t>BC (14;21) = </a:t>
            </a:r>
          </a:p>
          <a:p>
            <a:r>
              <a:rPr lang="en-GB" dirty="0"/>
              <a:t>BCNN (14;21) = 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83434C3-4545-46A4-AF2B-1BD98D242376}"/>
              </a:ext>
            </a:extLst>
          </p:cNvPr>
          <p:cNvSpPr txBox="1">
            <a:spLocks/>
          </p:cNvSpPr>
          <p:nvPr/>
        </p:nvSpPr>
        <p:spPr>
          <a:xfrm>
            <a:off x="7515224" y="2108201"/>
            <a:ext cx="3640455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16 </a:t>
            </a:r>
            <a:r>
              <a:rPr lang="en-GB" dirty="0" err="1"/>
              <a:t>và</a:t>
            </a:r>
            <a:r>
              <a:rPr lang="en-GB" dirty="0"/>
              <a:t> 24 </a:t>
            </a:r>
          </a:p>
          <a:p>
            <a:r>
              <a:rPr lang="en-GB" dirty="0"/>
              <a:t>B (16) = </a:t>
            </a:r>
            <a:r>
              <a:rPr lang="en-GB" dirty="0" smtClean="0"/>
              <a:t>16;32;48;64;80;96…</a:t>
            </a:r>
            <a:endParaRPr lang="en-GB" dirty="0"/>
          </a:p>
          <a:p>
            <a:r>
              <a:rPr lang="en-GB" dirty="0"/>
              <a:t>B (24) </a:t>
            </a:r>
            <a:r>
              <a:rPr lang="en-GB" dirty="0" smtClean="0"/>
              <a:t>=24;48;72;96…</a:t>
            </a:r>
            <a:endParaRPr lang="en-GB" dirty="0"/>
          </a:p>
          <a:p>
            <a:r>
              <a:rPr lang="en-GB" dirty="0"/>
              <a:t>BC (16;24) </a:t>
            </a:r>
            <a:r>
              <a:rPr lang="en-GB" dirty="0" smtClean="0"/>
              <a:t>=48;96</a:t>
            </a:r>
            <a:endParaRPr lang="en-GB" dirty="0"/>
          </a:p>
          <a:p>
            <a:r>
              <a:rPr lang="en-GB" dirty="0"/>
              <a:t>BCNN (16;24) = </a:t>
            </a:r>
            <a:r>
              <a:rPr lang="en-GB" dirty="0" smtClean="0"/>
              <a:t>48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A81974-E9DC-4F4D-A953-D329B96E9720}"/>
              </a:ext>
            </a:extLst>
          </p:cNvPr>
          <p:cNvSpPr/>
          <p:nvPr/>
        </p:nvSpPr>
        <p:spPr>
          <a:xfrm>
            <a:off x="495300" y="2108201"/>
            <a:ext cx="295275" cy="301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43C5F1B-9F77-4E5F-BFB2-D7719ACC9B94}"/>
              </a:ext>
            </a:extLst>
          </p:cNvPr>
          <p:cNvSpPr/>
          <p:nvPr/>
        </p:nvSpPr>
        <p:spPr>
          <a:xfrm>
            <a:off x="3552825" y="2108201"/>
            <a:ext cx="304800" cy="301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56B382EA-9975-486C-B655-F875FBDD5522}"/>
              </a:ext>
            </a:extLst>
          </p:cNvPr>
          <p:cNvSpPr/>
          <p:nvPr/>
        </p:nvSpPr>
        <p:spPr>
          <a:xfrm>
            <a:off x="6989445" y="2009775"/>
            <a:ext cx="421005" cy="3016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51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35889-144D-4B33-ADDD-835C04D8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Luyện tập</a:t>
            </a:r>
            <a:endParaRPr lang="en-GB" sz="4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60189-288D-4B92-83B0-1EDF3AFAE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GB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3D02AD-B852-4682-80FA-4D815899A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334976"/>
            <a:ext cx="6037335" cy="336581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48" y="1098624"/>
            <a:ext cx="6817724" cy="38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35889-144D-4B33-ADDD-835C04D8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Luyện tập</a:t>
            </a:r>
            <a:endParaRPr lang="en-GB" sz="40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60189-288D-4B92-83B0-1EDF3AFAE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đáp án đúng</a:t>
            </a:r>
            <a:endParaRPr lang="en-GB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AE0D4B-EB62-4EF8-B607-E780573D3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343591"/>
            <a:ext cx="6892560" cy="382537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92" y="1292286"/>
            <a:ext cx="68675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35889-144D-4B33-ADDD-835C04D8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Luyện tập</a:t>
            </a:r>
            <a:endParaRPr lang="en-GB" sz="400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60189-288D-4B92-83B0-1EDF3AFAE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đáp án đúng</a:t>
            </a:r>
            <a:endParaRPr lang="en-GB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72" y="1048555"/>
            <a:ext cx="68961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043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0c9e9888-0851-4184-a63f-b08cc520c8b8">f67fde30-737d-4a13-944e-75cb834ce4cf</Reference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58B46AE1675C4EBAF71A1DD1F47AC9" ma:contentTypeVersion="13" ma:contentTypeDescription="Create a new document." ma:contentTypeScope="" ma:versionID="5358be71eb4334a928e77d55f92341d4">
  <xsd:schema xmlns:xsd="http://www.w3.org/2001/XMLSchema" xmlns:xs="http://www.w3.org/2001/XMLSchema" xmlns:p="http://schemas.microsoft.com/office/2006/metadata/properties" xmlns:ns2="0c9e9888-0851-4184-a63f-b08cc520c8b8" xmlns:ns3="2f66cbe1-6090-487a-92e3-ef3912d9d24f" targetNamespace="http://schemas.microsoft.com/office/2006/metadata/properties" ma:root="true" ma:fieldsID="ee8cd6676488588b1492559fddf5e582" ns2:_="" ns3:_="">
    <xsd:import namespace="0c9e9888-0851-4184-a63f-b08cc520c8b8"/>
    <xsd:import namespace="2f66cbe1-6090-487a-92e3-ef3912d9d24f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e9888-0851-4184-a63f-b08cc520c8b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6cbe1-6090-487a-92e3-ef3912d9d2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DAD1E5-1E15-468E-9FD2-A9751FEAB64E}">
  <ds:schemaRefs>
    <ds:schemaRef ds:uri="0c9e9888-0851-4184-a63f-b08cc520c8b8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2f66cbe1-6090-487a-92e3-ef3912d9d24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94E381-27B6-411E-88D8-1A7923397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e9888-0851-4184-a63f-b08cc520c8b8"/>
    <ds:schemaRef ds:uri="2f66cbe1-6090-487a-92e3-ef3912d9d2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90C3E5-9BDE-4E09-B6E1-94EE55A1FF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383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Georgia Pro Cond Light</vt:lpstr>
      <vt:lpstr>Speak Pro</vt:lpstr>
      <vt:lpstr>Times New Roman</vt:lpstr>
      <vt:lpstr>RetrospectVTI</vt:lpstr>
      <vt:lpstr>MTBH: tìm bội số chung nhỏ nhất  (lowest common multiples – LCM)</vt:lpstr>
      <vt:lpstr>Link bài giảng </vt:lpstr>
      <vt:lpstr>Ôn tập ước số chung lớn nhất</vt:lpstr>
      <vt:lpstr>Tìm bội chung</vt:lpstr>
      <vt:lpstr>Tìm bội chung và bội chung nhỏ nhất?</vt:lpstr>
      <vt:lpstr>Thực hành</vt:lpstr>
      <vt:lpstr>Luyện tập</vt:lpstr>
      <vt:lpstr>Luyện tập</vt:lpstr>
      <vt:lpstr>Luyện tập</vt:lpstr>
      <vt:lpstr>Luyện tập</vt:lpstr>
      <vt:lpstr>Luyện tập</vt:lpstr>
      <vt:lpstr>Luyện tập</vt:lpstr>
      <vt:lpstr>Luyện tập</vt:lpstr>
      <vt:lpstr>Có cách nào nhanh hơn?</vt:lpstr>
      <vt:lpstr>Luyện tập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MTBH: tìm bội số chung nhỏ nhất  (lowest common multiples – LCM)</dc:title>
  <dc:creator>Yen Tran</dc:creator>
  <cp:lastModifiedBy>NGUYEN Viet Khoa</cp:lastModifiedBy>
  <cp:revision>5</cp:revision>
  <dcterms:created xsi:type="dcterms:W3CDTF">2020-02-23T12:23:04Z</dcterms:created>
  <dcterms:modified xsi:type="dcterms:W3CDTF">2020-02-25T02:46:34Z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0x0101002D58B46AE1675C4EBAF71A1DD1F47AC9</vt:lpwstr>
  </property>
  <property fmtid="{D5CDD505-2E9C-101B-9397-08002B2CF9AE}" pid="3" name="Order">
    <vt:r8>234400</vt:r8>
  </property>
  <property fmtid="{D5CDD505-2E9C-101B-9397-08002B2CF9AE}" pid="4" name="ComplianceAssetId">
    <vt:lpwstr/>
  </property>
</Properties>
</file>