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65E37-3B88-4AB9-BDCB-C0FF9E1591CB}" v="1417" dt="2022-03-10T21:29:24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FDC92-05BF-4B28-88EF-73A1D8E5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 Light"/>
              </a:rPr>
              <a:t>The answer to what if there is 1000 </a:t>
            </a:r>
            <a:r>
              <a:rPr lang="en-GB">
                <a:cs typeface="Calibri Light"/>
              </a:rPr>
              <a:t>rectangles is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621B-198C-4A20-B3F8-3C655E42C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cs typeface="Calibri"/>
              </a:rPr>
              <a:t>The numbers are 3, 5, 8, 12, 17, 23 if you make a table:</a:t>
            </a: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r>
              <a:rPr lang="en-GB">
                <a:cs typeface="Calibri"/>
              </a:rPr>
              <a:t>You will find the difference between 2 and 3 = +1</a:t>
            </a:r>
          </a:p>
          <a:p>
            <a:r>
              <a:rPr lang="en-GB">
                <a:cs typeface="Calibri"/>
              </a:rPr>
              <a:t>                                                                  3 and 5 =+2</a:t>
            </a:r>
          </a:p>
          <a:p>
            <a:r>
              <a:rPr lang="en-GB">
                <a:cs typeface="Calibri"/>
              </a:rPr>
              <a:t>                                                                  4 and 8 =+4</a:t>
            </a:r>
            <a:endParaRPr lang="en-GB" dirty="0">
              <a:cs typeface="Calibri"/>
            </a:endParaRPr>
          </a:p>
          <a:p>
            <a:r>
              <a:rPr lang="en-GB">
                <a:cs typeface="Calibri"/>
              </a:rPr>
              <a:t>                                                                  5 and 12 =+7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E50C191-3C54-41AB-8B03-A35566A00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03731"/>
              </p:ext>
            </p:extLst>
          </p:nvPr>
        </p:nvGraphicFramePr>
        <p:xfrm>
          <a:off x="945614" y="2644048"/>
          <a:ext cx="8168640" cy="868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728">
                  <a:extLst>
                    <a:ext uri="{9D8B030D-6E8A-4147-A177-3AD203B41FA5}">
                      <a16:colId xmlns:a16="http://schemas.microsoft.com/office/drawing/2014/main" val="3090015210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1428279271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3432944431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2526613773"/>
                    </a:ext>
                  </a:extLst>
                </a:gridCol>
                <a:gridCol w="1633728">
                  <a:extLst>
                    <a:ext uri="{9D8B030D-6E8A-4147-A177-3AD203B41FA5}">
                      <a16:colId xmlns:a16="http://schemas.microsoft.com/office/drawing/2014/main" val="1832975215"/>
                    </a:ext>
                  </a:extLst>
                </a:gridCol>
              </a:tblGrid>
              <a:tr h="502629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263239"/>
                  </a:ext>
                </a:extLst>
              </a:tr>
              <a:tr h="255304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099240"/>
                  </a:ext>
                </a:extLst>
              </a:tr>
            </a:tbl>
          </a:graphicData>
        </a:graphic>
      </p:graphicFrame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A08E36AE-A821-43C6-8C73-AD8747B0D1AC}"/>
              </a:ext>
            </a:extLst>
          </p:cNvPr>
          <p:cNvSpPr/>
          <p:nvPr/>
        </p:nvSpPr>
        <p:spPr>
          <a:xfrm>
            <a:off x="8311170" y="3932938"/>
            <a:ext cx="734457" cy="844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B878A8-F1B3-4C42-9BED-00FBA3CC445D}"/>
              </a:ext>
            </a:extLst>
          </p:cNvPr>
          <p:cNvSpPr txBox="1"/>
          <p:nvPr/>
        </p:nvSpPr>
        <p:spPr>
          <a:xfrm>
            <a:off x="8990568" y="413396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Difference =1</a:t>
            </a:r>
          </a:p>
        </p:txBody>
      </p:sp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4F13B41D-DF96-4A5E-88B5-A14405F812A8}"/>
              </a:ext>
            </a:extLst>
          </p:cNvPr>
          <p:cNvSpPr/>
          <p:nvPr/>
        </p:nvSpPr>
        <p:spPr>
          <a:xfrm>
            <a:off x="8256085" y="4621492"/>
            <a:ext cx="734457" cy="67937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9D818-F456-48EE-BDD2-83A0CD68C091}"/>
              </a:ext>
            </a:extLst>
          </p:cNvPr>
          <p:cNvSpPr txBox="1"/>
          <p:nvPr/>
        </p:nvSpPr>
        <p:spPr>
          <a:xfrm>
            <a:off x="8990567" y="477661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Difference =2</a:t>
            </a:r>
          </a:p>
        </p:txBody>
      </p:sp>
      <p:sp>
        <p:nvSpPr>
          <p:cNvPr id="11" name="Arrow: Curved Left 10">
            <a:extLst>
              <a:ext uri="{FF2B5EF4-FFF2-40B4-BE49-F238E27FC236}">
                <a16:creationId xmlns:a16="http://schemas.microsoft.com/office/drawing/2014/main" id="{3E280DF9-A8D7-4A2B-BBC7-FDBF2E0682C9}"/>
              </a:ext>
            </a:extLst>
          </p:cNvPr>
          <p:cNvSpPr/>
          <p:nvPr/>
        </p:nvSpPr>
        <p:spPr>
          <a:xfrm>
            <a:off x="8311169" y="5153973"/>
            <a:ext cx="734457" cy="67937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F90439-7A3F-432F-A3F0-864C77853E38}"/>
              </a:ext>
            </a:extLst>
          </p:cNvPr>
          <p:cNvSpPr txBox="1"/>
          <p:nvPr/>
        </p:nvSpPr>
        <p:spPr>
          <a:xfrm>
            <a:off x="8990566" y="5309095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Difference =3</a:t>
            </a:r>
          </a:p>
        </p:txBody>
      </p:sp>
    </p:spTree>
    <p:extLst>
      <p:ext uri="{BB962C8B-B14F-4D97-AF65-F5344CB8AC3E}">
        <p14:creationId xmlns:p14="http://schemas.microsoft.com/office/powerpoint/2010/main" val="2951657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4407-2A54-438D-80DF-86FA321D4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Here are my workings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01408-082E-40C0-A5B6-3A5B0F3D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>
                <a:cs typeface="Calibri"/>
              </a:rPr>
              <a:t>N – 3 + (2n -(n-2))after testing this on 3 I thought it worked</a:t>
            </a:r>
          </a:p>
          <a:p>
            <a:r>
              <a:rPr lang="en-GB">
                <a:cs typeface="Calibri"/>
              </a:rPr>
              <a:t>3 – 3+ (6 -(3-2))=5but after testing this on 4 my hope was crushed</a:t>
            </a:r>
          </a:p>
          <a:p>
            <a:r>
              <a:rPr lang="en-GB">
                <a:cs typeface="Calibri"/>
              </a:rPr>
              <a:t>4- 3 + (8-(4-2))=7 not 8 :(</a:t>
            </a:r>
          </a:p>
          <a:p>
            <a:r>
              <a:rPr lang="en-GB">
                <a:cs typeface="Calibri"/>
              </a:rPr>
              <a:t>Then I tried( n +(n x2 – 1) and it also didn't work</a:t>
            </a:r>
          </a:p>
          <a:p>
            <a:r>
              <a:rPr lang="en-GB">
                <a:cs typeface="Calibri"/>
              </a:rPr>
              <a:t>I then realised every time 3 worked 4 didn't so I tried to do something with 4 e.g</a:t>
            </a:r>
          </a:p>
          <a:p>
            <a:r>
              <a:rPr lang="en-GB">
                <a:cs typeface="Calibri"/>
              </a:rPr>
              <a:t>N –4 +(n x 2)=</a:t>
            </a:r>
          </a:p>
          <a:p>
            <a:r>
              <a:rPr lang="en-GB">
                <a:cs typeface="Calibri"/>
              </a:rPr>
              <a:t>3 –4 +(3 x 2)=5 and I thought it definetly worked until 5 just ruined it for me</a:t>
            </a:r>
          </a:p>
          <a:p>
            <a:r>
              <a:rPr lang="en-GB">
                <a:cs typeface="Calibri"/>
              </a:rPr>
              <a:t>5-4+(5 x 2)=11:(</a:t>
            </a: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8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B9E02-9689-4390-AAD7-6CA28A42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My answer 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FBBF7-0E62-4F7E-9312-3D407EA13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>
                <a:cs typeface="Calibri"/>
              </a:rPr>
              <a:t>After lots of work I have achieved</a:t>
            </a:r>
          </a:p>
          <a:p>
            <a:r>
              <a:rPr lang="en-GB" sz="4800">
                <a:cs typeface="Calibri"/>
              </a:rPr>
              <a:t>Nth = (2n +((n-3)*n) + 4) / 2</a:t>
            </a:r>
          </a:p>
          <a:p>
            <a:r>
              <a:rPr lang="en-GB" sz="3200">
                <a:cs typeface="Calibri"/>
              </a:rPr>
              <a:t>e.g = (10 + ((5-3)*5)+4) / 2 = 12</a:t>
            </a:r>
            <a:endParaRPr lang="en-GB" sz="4800" dirty="0">
              <a:cs typeface="Calibri"/>
            </a:endParaRPr>
          </a:p>
          <a:p>
            <a:r>
              <a:rPr lang="en-GB" sz="3200">
                <a:cs typeface="Calibri"/>
              </a:rPr>
              <a:t>          (6  +((3-3)*3)+4) / 2=5</a:t>
            </a:r>
          </a:p>
          <a:p>
            <a:r>
              <a:rPr lang="en-GB" sz="3200">
                <a:cs typeface="Calibri"/>
              </a:rPr>
              <a:t>And, what we've all been waiting for 100 blocks long will have</a:t>
            </a:r>
          </a:p>
          <a:p>
            <a:r>
              <a:rPr lang="en-GB" sz="3200">
                <a:cs typeface="Calibri"/>
              </a:rPr>
              <a:t>(200 +((100 – 3)*100)+4) / 2=9952rectangles</a:t>
            </a:r>
          </a:p>
          <a:p>
            <a:r>
              <a:rPr lang="en-GB" sz="3200">
                <a:cs typeface="Calibri"/>
              </a:rPr>
              <a:t>N = number of sections</a:t>
            </a:r>
            <a:endParaRPr lang="en-GB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046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The answer to what if there is 1000 rectangles is</vt:lpstr>
      <vt:lpstr>Here are my workings</vt:lpstr>
      <vt:lpstr>My answer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373</cp:revision>
  <dcterms:created xsi:type="dcterms:W3CDTF">2022-03-10T19:56:26Z</dcterms:created>
  <dcterms:modified xsi:type="dcterms:W3CDTF">2022-03-10T21:39:52Z</dcterms:modified>
</cp:coreProperties>
</file>