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5B670-EFD2-4CE8-8272-B3EBB3802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6D288-0890-4F21-8D7D-81F19A36C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AC91E-2F47-4B71-8085-1B9C96D1C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16F58-2E42-4353-B4B7-FE35B15A1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F4825-2823-4136-9A2E-9089E0C7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46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8555F-5F9F-422B-87E4-B9B74F889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3105FB-E89C-4615-B627-F2477E131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B3E32-F331-4622-ADE2-897F82399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875B4-A09E-4FC2-8429-C5C6EDFE3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3D30F-C13F-4993-AE0A-BC263C7BA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141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C746AF-9D61-4A7A-9ED7-65BDCDB737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DD6306-56AC-4B22-91AA-2960AF13B8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11754-B16A-4773-9CA5-C519FE5C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0B98B-53F5-4700-B2EC-7AA70CDDB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944D-5154-47D9-A00F-467F01C50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237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305B4-A96B-42A9-9F78-AD3706110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2EBA4-C05A-4651-A4D9-A4FAED6F8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43A3A-A579-41FE-A7E4-D79E3E44B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A6990-59DD-4DF2-82F0-81E0012B5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ABEA2-E64D-4714-8342-18EA5A9B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57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2203-6CB6-4E80-949D-C3C0D7973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6F7F27-15C8-4594-AD80-159CB25FF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4D29E-57BD-4BA2-B61B-C023A9DB5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C9A73-F3AB-4679-947C-6D67DBDDD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C84D8-ACB4-465C-9499-E90F0A59F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44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2DA38-CA68-4B87-B051-D65BE51CA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B81B7-A2DD-4C37-A233-68C790B29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F2CEC-DF8D-4AAE-884D-84C238818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AC30CF-63FA-4F55-BC05-12567DE2B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1557A9-FAFE-41AD-B071-6EC202899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7AC087-1D8E-4FCF-888E-50596C242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21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C7DBE-E904-4BA0-A2A3-16F0EB06C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66156-1241-4DA3-AB0C-9371ABB07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AED39-E939-47D8-9BBA-CFC15E3E1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FBB1D3-D24A-4159-B09F-583DC513A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FFB7F-0123-47F7-8A07-423BEE773B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276C1D-3499-4D81-890F-7040E8A8E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15F6E0-EF25-4C9B-8870-252348548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B85631-9D73-419F-8FED-5CEF6FE76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303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14EFB-ECF3-4598-8D97-302FF0013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E298CD-8B3B-4BBF-8355-2F13989A9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D731F5-5077-4CF3-8DEE-614FEFF70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F897E1-8DA9-4601-B749-373AD0F2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4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A1BFE5-2777-4639-BE9B-6E83588D5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FBD0B5-27F6-4FEC-9BF8-FDFBA572E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511E5E-5D38-43E6-AE23-6F1EC97F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310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9C3E9-1C4C-4683-859D-35C8A367A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70B5B-A95F-474D-B1C8-155A55369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1C584B-5A78-4A91-BC2B-B1E1A89D15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BC2514-6595-4286-A440-DD76002D7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34536-0920-4FB1-94C9-E355068E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8C436B-E4D7-4CC7-88B9-2349520EF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16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36525-1C5B-4938-BA4A-1F0C55FD0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C7BBAA-4808-4689-88A3-CDCC1AEAC8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65234-E3CB-431F-A62A-4229F6F8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33B34-64C4-4C9C-A8C6-8EF263612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36078-D3B9-4A67-B4DA-26DF7E249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2431BC-03DE-496B-92F3-BF16103A6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985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49CD91-5CFD-4778-A618-D287E3AB5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0E98A-9D76-4B6E-B792-75A6E4C92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70024-C4EC-43D8-9DE1-A0DEE804C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D0D4A-36CE-4EF0-9743-E8F289FEA38C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5E8B4-0591-4DCD-9CEA-A0DD65857D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52CE8-A912-4372-BDDA-BCB4BCE7A5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65A74-EC9C-42D7-A604-3C970E031E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95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74731-32AE-42DB-BB6F-BE9FACA627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rgbClr val="CC0000"/>
                </a:solidFill>
              </a:rPr>
              <a:t>Raspberries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0DCE43-F0E2-444A-9AF4-A42B0F43B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42388"/>
          </a:xfrm>
        </p:spPr>
        <p:txBody>
          <a:bodyPr/>
          <a:lstStyle/>
          <a:p>
            <a:r>
              <a:rPr lang="en-GB">
                <a:solidFill>
                  <a:srgbClr val="CC0000"/>
                </a:solidFill>
              </a:rPr>
              <a:t>Amount 180</a:t>
            </a:r>
            <a:endParaRPr lang="en-GB" dirty="0">
              <a:solidFill>
                <a:srgbClr val="CC0000"/>
              </a:solidFill>
            </a:endParaRPr>
          </a:p>
          <a:p>
            <a:r>
              <a:rPr lang="en-GB" dirty="0">
                <a:solidFill>
                  <a:srgbClr val="CC0000"/>
                </a:solidFill>
              </a:rPr>
              <a:t>Why ?????</a:t>
            </a:r>
          </a:p>
          <a:p>
            <a:r>
              <a:rPr lang="en-GB" dirty="0">
                <a:solidFill>
                  <a:srgbClr val="CC0000"/>
                </a:solidFill>
              </a:rPr>
              <a:t>:I counted 1 box and there are 30 in one so I multiplied 30 by 6</a:t>
            </a:r>
          </a:p>
          <a:p>
            <a:r>
              <a:rPr lang="en-GB" dirty="0">
                <a:solidFill>
                  <a:srgbClr val="CC0000"/>
                </a:solidFill>
              </a:rPr>
              <a:t>and received 130. </a:t>
            </a:r>
          </a:p>
        </p:txBody>
      </p:sp>
      <p:sp>
        <p:nvSpPr>
          <p:cNvPr id="4" name="AutoShape 2" descr="https://nrich.maths.org/content/id/14404/raspberries.jpg">
            <a:extLst>
              <a:ext uri="{FF2B5EF4-FFF2-40B4-BE49-F238E27FC236}">
                <a16:creationId xmlns:a16="http://schemas.microsoft.com/office/drawing/2014/main" id="{EBA9F93A-847F-41E6-A6EC-1F71B3CB06D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317146"/>
            <a:ext cx="264253" cy="26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397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26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Raspberries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Raspberries</dc:title>
  <dc:creator>S.Thukral</dc:creator>
  <cp:lastModifiedBy>S.Thukral</cp:lastModifiedBy>
  <cp:revision>5</cp:revision>
  <dcterms:created xsi:type="dcterms:W3CDTF">2019-11-13T15:55:42Z</dcterms:created>
  <dcterms:modified xsi:type="dcterms:W3CDTF">2019-11-13T16:11:01Z</dcterms:modified>
</cp:coreProperties>
</file>