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31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74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26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2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77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74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38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73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00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96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86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7B8F2-48EF-4D83-AB81-33607AE3CCD1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D9342-45E6-4A46-B393-227324B2F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498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124744"/>
            <a:ext cx="8060432" cy="2550145"/>
          </a:xfrm>
        </p:spPr>
        <p:txBody>
          <a:bodyPr>
            <a:noAutofit/>
          </a:bodyPr>
          <a:lstStyle/>
          <a:p>
            <a:r>
              <a:rPr lang="en-GB" sz="9600" dirty="0" smtClean="0"/>
              <a:t>64</a:t>
            </a:r>
            <a:endParaRPr lang="en-GB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60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64</vt:lpstr>
    </vt:vector>
  </TitlesOfParts>
  <Company>SGS 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64</dc:title>
  <dc:creator>Hal Critchett</dc:creator>
  <cp:lastModifiedBy>Hal Critchett</cp:lastModifiedBy>
  <cp:revision>1</cp:revision>
  <dcterms:created xsi:type="dcterms:W3CDTF">2017-11-07T09:52:05Z</dcterms:created>
  <dcterms:modified xsi:type="dcterms:W3CDTF">2017-11-07T09:53:29Z</dcterms:modified>
</cp:coreProperties>
</file>