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1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00FF"/>
    <a:srgbClr val="C16CFF"/>
    <a:srgbClr val="FA9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45"/>
    <p:restoredTop sz="94643"/>
  </p:normalViewPr>
  <p:slideViewPr>
    <p:cSldViewPr snapToGrid="0" snapToObjects="1">
      <p:cViewPr varScale="1">
        <p:scale>
          <a:sx n="111" d="100"/>
          <a:sy n="111" d="100"/>
        </p:scale>
        <p:origin x="22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3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5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86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1469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07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8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82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12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1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8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8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93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9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07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68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81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07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4C31F-24C8-6747-876B-1C267676BE5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E11EE-6AAE-F84C-BE63-7674D6B0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30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44147-84FF-E546-AD31-4C10CEF46C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Bauhaus 93" pitchFamily="82" charset="77"/>
              </a:rPr>
              <a:t>Number Machine</a:t>
            </a:r>
          </a:p>
        </p:txBody>
      </p:sp>
    </p:spTree>
    <p:extLst>
      <p:ext uri="{BB962C8B-B14F-4D97-AF65-F5344CB8AC3E}">
        <p14:creationId xmlns:p14="http://schemas.microsoft.com/office/powerpoint/2010/main" val="131428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373CC-7611-B746-ABE0-E5EF928B2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200FF"/>
                </a:solidFill>
                <a:latin typeface="Bauhaus 93" pitchFamily="82" charset="77"/>
              </a:rPr>
              <a:t>How does the number trick work?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44F25-0679-B143-B60A-57D7BBAED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chosen number </a:t>
            </a:r>
            <a:r>
              <a:rPr lang="nl-NL" dirty="0">
                <a:sym typeface="Wingdings" pitchFamily="2" charset="2"/>
              </a:rPr>
              <a:t></a:t>
            </a:r>
            <a:r>
              <a:rPr lang="nl-NL" dirty="0"/>
              <a:t> </a:t>
            </a:r>
            <a:r>
              <a:rPr lang="en-US" dirty="0"/>
              <a:t>	</a:t>
            </a:r>
            <a:r>
              <a:rPr lang="en-US" i="1" dirty="0"/>
              <a:t>n</a:t>
            </a:r>
            <a:endParaRPr lang="en-US" dirty="0"/>
          </a:p>
          <a:p>
            <a:r>
              <a:rPr lang="en-US" dirty="0"/>
              <a:t>Add 3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			</a:t>
            </a:r>
            <a:r>
              <a:rPr lang="en-US" i="1" dirty="0"/>
              <a:t>n</a:t>
            </a:r>
            <a:r>
              <a:rPr lang="en-US" dirty="0"/>
              <a:t> + 3</a:t>
            </a:r>
          </a:p>
          <a:p>
            <a:r>
              <a:rPr lang="en-US" dirty="0"/>
              <a:t>Double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			2</a:t>
            </a:r>
            <a:r>
              <a:rPr lang="en-US" i="1" dirty="0"/>
              <a:t>n</a:t>
            </a:r>
            <a:r>
              <a:rPr lang="en-US" dirty="0"/>
              <a:t> + 6</a:t>
            </a:r>
          </a:p>
          <a:p>
            <a:r>
              <a:rPr lang="en-US" dirty="0"/>
              <a:t>Add 4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			2</a:t>
            </a:r>
            <a:r>
              <a:rPr lang="en-US" i="1" dirty="0"/>
              <a:t>n</a:t>
            </a:r>
            <a:r>
              <a:rPr lang="en-US" dirty="0"/>
              <a:t> + 10</a:t>
            </a:r>
          </a:p>
          <a:p>
            <a:r>
              <a:rPr lang="en-US" dirty="0"/>
              <a:t>Halve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			</a:t>
            </a:r>
            <a:r>
              <a:rPr lang="en-US" i="1" dirty="0"/>
              <a:t>n </a:t>
            </a:r>
            <a:r>
              <a:rPr lang="en-US" dirty="0"/>
              <a:t>+ 5</a:t>
            </a:r>
          </a:p>
          <a:p>
            <a:r>
              <a:rPr lang="en-US" dirty="0"/>
              <a:t>Take away </a:t>
            </a:r>
            <a:r>
              <a:rPr lang="en-US" i="1" dirty="0"/>
              <a:t>n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		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62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BC3FBCA-3687-1C46-8099-1879DC3B3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1982" y="1067803"/>
            <a:ext cx="4337050" cy="5613506"/>
          </a:xfrm>
          <a:prstGeom prst="rect">
            <a:avLst/>
          </a:prstGeom>
          <a:effectLst>
            <a:softEdge rad="190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91E84D-AC4E-C34D-87E4-DC327AA39A50}"/>
              </a:ext>
            </a:extLst>
          </p:cNvPr>
          <p:cNvSpPr txBox="1"/>
          <p:nvPr/>
        </p:nvSpPr>
        <p:spPr>
          <a:xfrm>
            <a:off x="3031958" y="394635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2172F-BF14-8440-938F-5A6BF904E5BD}"/>
              </a:ext>
            </a:extLst>
          </p:cNvPr>
          <p:cNvSpPr txBox="1"/>
          <p:nvPr/>
        </p:nvSpPr>
        <p:spPr>
          <a:xfrm>
            <a:off x="2935705" y="564682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8AB42C-514B-E940-A1A6-4A2B893428EA}"/>
              </a:ext>
            </a:extLst>
          </p:cNvPr>
          <p:cNvSpPr txBox="1"/>
          <p:nvPr/>
        </p:nvSpPr>
        <p:spPr>
          <a:xfrm>
            <a:off x="4010526" y="558265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91DCFE-20B3-1C4E-82D9-E71BB5EDE282}"/>
              </a:ext>
            </a:extLst>
          </p:cNvPr>
          <p:cNvSpPr txBox="1"/>
          <p:nvPr/>
        </p:nvSpPr>
        <p:spPr>
          <a:xfrm>
            <a:off x="4539916" y="497305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5A85A9-EB3F-5A46-8120-2B0A93E9A537}"/>
              </a:ext>
            </a:extLst>
          </p:cNvPr>
          <p:cNvSpPr txBox="1"/>
          <p:nvPr/>
        </p:nvSpPr>
        <p:spPr>
          <a:xfrm>
            <a:off x="2518611" y="5117432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CAB7D9-F493-214E-824B-8889F95143E2}"/>
              </a:ext>
            </a:extLst>
          </p:cNvPr>
          <p:cNvSpPr txBox="1"/>
          <p:nvPr/>
        </p:nvSpPr>
        <p:spPr>
          <a:xfrm>
            <a:off x="2229853" y="590349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930F5B-2406-8245-8134-A3DFC2FB0ABF}"/>
              </a:ext>
            </a:extLst>
          </p:cNvPr>
          <p:cNvSpPr txBox="1"/>
          <p:nvPr/>
        </p:nvSpPr>
        <p:spPr>
          <a:xfrm>
            <a:off x="1652337" y="558265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FC56BC-9CC9-834D-85AC-54E9727120E1}"/>
              </a:ext>
            </a:extLst>
          </p:cNvPr>
          <p:cNvSpPr txBox="1"/>
          <p:nvPr/>
        </p:nvSpPr>
        <p:spPr>
          <a:xfrm>
            <a:off x="1973179" y="45720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DF73E9-6B3E-4D41-A7EA-1B81053DF522}"/>
              </a:ext>
            </a:extLst>
          </p:cNvPr>
          <p:cNvSpPr txBox="1"/>
          <p:nvPr/>
        </p:nvSpPr>
        <p:spPr>
          <a:xfrm>
            <a:off x="2935705" y="476450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5DB0FD-AF41-FC4F-807B-568376233404}"/>
              </a:ext>
            </a:extLst>
          </p:cNvPr>
          <p:cNvSpPr txBox="1"/>
          <p:nvPr/>
        </p:nvSpPr>
        <p:spPr>
          <a:xfrm>
            <a:off x="1331495" y="498909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396653-B087-F44C-8A90-10374B97F415}"/>
              </a:ext>
            </a:extLst>
          </p:cNvPr>
          <p:cNvSpPr txBox="1"/>
          <p:nvPr/>
        </p:nvSpPr>
        <p:spPr>
          <a:xfrm>
            <a:off x="1171074" y="5919537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4B589B-ABF1-1948-AC94-C136DC7182FB}"/>
              </a:ext>
            </a:extLst>
          </p:cNvPr>
          <p:cNvSpPr txBox="1"/>
          <p:nvPr/>
        </p:nvSpPr>
        <p:spPr>
          <a:xfrm>
            <a:off x="1989221" y="64649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28E7096-AAC9-784A-AE48-487266EEBCE0}"/>
              </a:ext>
            </a:extLst>
          </p:cNvPr>
          <p:cNvSpPr txBox="1"/>
          <p:nvPr/>
        </p:nvSpPr>
        <p:spPr>
          <a:xfrm>
            <a:off x="3144253" y="6497053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CAE2A9-830B-C543-AB24-250C84666716}"/>
              </a:ext>
            </a:extLst>
          </p:cNvPr>
          <p:cNvSpPr txBox="1"/>
          <p:nvPr/>
        </p:nvSpPr>
        <p:spPr>
          <a:xfrm>
            <a:off x="3618705" y="511743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56D6B2-A0AA-CD43-AB8D-AE6BBC5CE591}"/>
              </a:ext>
            </a:extLst>
          </p:cNvPr>
          <p:cNvSpPr txBox="1"/>
          <p:nvPr/>
        </p:nvSpPr>
        <p:spPr>
          <a:xfrm>
            <a:off x="4219074" y="635267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450E57-F8BC-DE40-AF8F-5D259A03C3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2599" y="1115929"/>
            <a:ext cx="2507899" cy="1081839"/>
          </a:xfrm>
          <a:prstGeom prst="rect">
            <a:avLst/>
          </a:prstGeom>
          <a:effectLst>
            <a:softEdge rad="215900"/>
          </a:effec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0C4EB3A-248A-044D-A7ED-95AAEA50B895}"/>
              </a:ext>
            </a:extLst>
          </p:cNvPr>
          <p:cNvSpPr txBox="1"/>
          <p:nvPr/>
        </p:nvSpPr>
        <p:spPr>
          <a:xfrm>
            <a:off x="946484" y="898358"/>
            <a:ext cx="1875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Choose a number.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B1EC8E-5581-DD46-9C0C-E844864A3859}"/>
              </a:ext>
            </a:extLst>
          </p:cNvPr>
          <p:cNvSpPr txBox="1"/>
          <p:nvPr/>
        </p:nvSpPr>
        <p:spPr>
          <a:xfrm>
            <a:off x="946484" y="1379439"/>
            <a:ext cx="1470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Multiply by 2.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89BD17-2437-8945-8BCE-31AC51D6AB5A}"/>
              </a:ext>
            </a:extLst>
          </p:cNvPr>
          <p:cNvSpPr txBox="1"/>
          <p:nvPr/>
        </p:nvSpPr>
        <p:spPr>
          <a:xfrm>
            <a:off x="958843" y="1828800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10.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BBA296-3B34-3249-B119-47B93684072B}"/>
              </a:ext>
            </a:extLst>
          </p:cNvPr>
          <p:cNvSpPr txBox="1"/>
          <p:nvPr/>
        </p:nvSpPr>
        <p:spPr>
          <a:xfrm>
            <a:off x="918607" y="2278161"/>
            <a:ext cx="1279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Divide by 2.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C6C776D-47D2-0246-9276-BDA89A6688CD}"/>
              </a:ext>
            </a:extLst>
          </p:cNvPr>
          <p:cNvSpPr txBox="1"/>
          <p:nvPr/>
        </p:nvSpPr>
        <p:spPr>
          <a:xfrm>
            <a:off x="893194" y="2711116"/>
            <a:ext cx="3778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Subtract the number you started with.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050942-AD90-C147-8244-D110BCE7F989}"/>
              </a:ext>
            </a:extLst>
          </p:cNvPr>
          <p:cNvSpPr txBox="1"/>
          <p:nvPr/>
        </p:nvSpPr>
        <p:spPr>
          <a:xfrm>
            <a:off x="2433930" y="4459342"/>
            <a:ext cx="1129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Try again?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06B804-0638-D94E-A487-F2199F79EBE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7602"/>
          <a:stretch/>
        </p:blipFill>
        <p:spPr>
          <a:xfrm>
            <a:off x="6908229" y="1613605"/>
            <a:ext cx="2476858" cy="539302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C9B5F99A-E6DA-E047-AF52-E87D39D2D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846" y="-41438"/>
            <a:ext cx="2779855" cy="1389338"/>
          </a:xfrm>
        </p:spPr>
        <p:txBody>
          <a:bodyPr/>
          <a:lstStyle/>
          <a:p>
            <a:r>
              <a:rPr lang="en-US" dirty="0">
                <a:solidFill>
                  <a:srgbClr val="2200FF"/>
                </a:solidFill>
                <a:latin typeface="Bauhaus 93" pitchFamily="82" charset="77"/>
              </a:rPr>
              <a:t>My trick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77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82 0.00116 C 0.03789 0.06667 0.07773 0.13241 0.09414 0.11112 C 0.11055 0.08959 0.08893 -0.11041 0.09674 -0.12754 C 0.10469 -0.1449 0.15377 0.03727 0.14153 0.00811 C 0.12917 -0.02106 0.0194 -0.24212 0.02305 -0.303 C 0.02682 -0.36388 0.14036 -0.38148 0.16393 -0.35694 C 0.18737 -0.3324 0.13385 -0.13611 0.16393 -0.15578 C 0.19388 -0.17523 0.3362 -0.42893 0.34414 -0.47384 C 0.35195 -0.51875 0.20091 -0.44699 0.2112 -0.42476 C 0.22148 -0.40254 0.37344 -0.41296 0.40599 -0.3405 C 0.43841 -0.26805 0.42213 -0.1287 0.40599 0.01042 " pathEditMode="relative" rAng="0" ptsTypes="AAAAAAAAA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15" y="-1879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139 C 0.0612 -0.03333 0.12305 -0.06551 0.17174 -0.03403 C 0.22044 -0.00232 0.25286 0.15972 0.29154 0.18819 C 0.33008 0.21667 0.34453 0.15069 0.40338 0.1368 C 0.46211 0.12245 0.59831 0.13912 0.64414 0.10393 C 0.68997 0.06898 0.68555 -0.06412 0.67838 -0.07384 C 0.67109 -0.08357 0.59388 0.01528 0.60065 0.0456 C 0.60755 0.07546 0.69961 0.16921 0.71914 0.10625 C 0.73867 0.04352 0.73047 -0.25903 0.71784 -0.33102 C 0.70508 -0.40324 0.67617 -0.27732 0.64284 -0.32639 C 0.6095 -0.37546 0.54193 -0.57662 0.51784 -0.6257 C 0.49375 -0.67477 0.50052 -0.7132 0.49805 -0.62107 C 0.4957 -0.52871 0.49948 -0.3 0.50338 -0.07153 " pathEditMode="relative" rAng="0" ptsTypes="AAAAAAAAAAA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62" y="-2395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2.22222E-6 C 0.12083 -0.04815 0.24166 -0.09607 0.26575 -0.13334 C 0.28984 -0.17084 0.15065 -0.24676 0.14466 -0.22454 C 0.1388 -0.20232 0.19179 0.01111 0.2302 2.22222E-6 C 0.26862 -0.01134 0.37721 -0.23982 0.375 -0.29259 C 0.37278 -0.34514 0.2427 -0.2419 0.21705 -0.31597 C 0.1914 -0.39005 0.21158 -0.75162 0.22096 -0.73681 C 0.23046 -0.72199 0.25963 -0.25278 0.27369 -0.22709 C 0.28763 -0.20116 0.28281 -0.52361 0.3052 -0.58264 C 0.3276 -0.64144 0.39179 -0.66088 0.40781 -0.58033 C 0.42382 -0.49954 0.41263 -0.29884 0.4013 -0.09838 " pathEditMode="relative" rAng="0" ptsTypes="AAAAAAAAAAA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81" y="-36852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6 -0.0037 C 0.06432 0.01135 0.1332 0.02639 0.1388 0.01505 C 0.14453 0.00324 0.03515 -0.04699 0.02968 -0.07384 C 0.02422 -0.10092 0.11471 -0.1199 0.10599 -0.14652 C 0.09726 -0.17291 -0.03308 -0.20648 -0.02292 -0.23287 C -0.01289 -0.25949 0.15468 -0.26296 0.16653 -0.30532 C 0.17838 -0.34791 0.04388 -0.44699 0.04804 -0.48773 C 0.05221 -0.5287 0.18099 -0.52176 0.19153 -0.55092 C 0.20195 -0.58032 0.09375 -0.64838 0.11119 -0.66319 C 0.12877 -0.67801 0.26471 -0.72592 0.29674 -0.63981 C 0.32877 -0.5537 0.31601 -0.35 0.30325 -0.14652 " pathEditMode="relative" rAng="0" ptsTypes="AAAAAAAAAAA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17" y="-33194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0.00093 C 0.00533 -0.10532 0.01393 -0.21157 0.04687 -0.24699 C 0.07968 -0.28241 0.19049 -0.16342 0.19414 -0.21204 C 0.19791 -0.26088 0.07903 -0.46736 0.06914 -0.53935 C 0.05937 -0.61134 0.11302 -0.65162 0.13502 -0.64467 C 0.1569 -0.6375 0.17356 -0.47569 0.20078 -0.49722 C 0.22799 -0.51898 0.27552 -0.75139 0.29817 -0.77546 C 0.3207 -0.79977 0.31809 -0.64236 0.33632 -0.64236 C 0.35455 -0.64236 0.39752 -0.84028 0.40742 -0.77546 C 0.41731 -0.71088 0.40638 -0.48241 0.39557 -0.25393 " pathEditMode="relative" rAng="0" ptsTypes="AAAAAAAAAA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16" y="-39468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371 C -0.00703 -0.11991 -0.01458 -0.23611 0.00183 -0.20486 C 0.01823 -0.17361 0.00664 0.12106 0.09922 0.18333 C 0.19167 0.24583 0.47019 0.19907 0.55703 0.16921 C 0.64388 0.13958 0.60756 0.09421 0.62019 0.00555 C 0.63295 -0.0831 0.63868 -0.27778 0.63334 -0.36158 C 0.62813 -0.44537 0.61211 -0.45903 0.58868 -0.49722 C 0.56524 -0.53542 0.52396 -0.56898 0.49258 -0.59074 C 0.4612 -0.6125 0.42487 -0.62361 0.40052 -0.62824 C 0.37618 -0.63287 0.35026 -0.69838 0.34649 -0.61875 C 0.34284 -0.53935 0.36042 -0.34514 0.37813 -0.15116 " pathEditMode="relative" rAng="0" ptsTypes="AAAAAAAAAAA">
                                      <p:cBhvr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02" y="-21829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0.00324 C -0.01198 0.09213 -0.02395 0.18102 0.00261 0.2162 C 0.02917 0.25116 0.11901 0.23889 0.15912 0.21389 C 0.19935 0.18889 0.23151 0.15254 0.24336 0.06643 C 0.25521 -0.01968 0.24974 -0.26597 0.23021 -0.30301 C 0.21068 -0.34005 0.10651 -0.16667 0.12631 -0.15579 C 0.14597 -0.14491 0.31771 -0.19977 0.34857 -0.2375 C 0.37956 -0.27546 0.31745 -0.40023 0.31185 -0.38264 C 0.30612 -0.36505 0.30326 -0.09676 0.31446 -0.13241 C 0.32565 -0.16783 0.35938 -0.5331 0.37891 -0.59537 C 0.39844 -0.65787 0.4 -0.49144 0.43151 -0.50648 C 0.46289 -0.52176 0.55339 -0.74861 0.56706 -0.68658 C 0.5806 -0.62477 0.54688 -0.37963 0.51315 -0.13472 " pathEditMode="relative" rAng="0" ptsTypes="AAAAAAAAAAAAA"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26" y="-2331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83 0.00093 C 0.0707 0.0581 0.14349 0.11505 0.12304 0.05718 C 0.10273 -0.00092 -0.08633 -0.21296 -0.12435 -0.34745 C -0.16211 -0.48194 -0.1586 -0.68426 -0.10456 -0.74977 C -0.05013 -0.81528 0.14466 -0.78148 0.20208 -0.74051 C 0.2595 -0.69953 0.14817 -0.49398 0.24023 -0.50416 C 0.33229 -0.51435 0.67044 -0.79815 0.75468 -0.80116 C 0.8388 -0.8044 0.75234 -0.53842 0.74544 -0.52291 C 0.73867 -0.50741 0.69674 -0.69838 0.7138 -0.70764 C 0.73099 -0.71713 0.88138 -0.57639 0.84804 -0.57916 C 0.81471 -0.58171 0.57526 -0.78287 0.51393 -0.72407 C 0.45247 -0.66528 0.46601 -0.4456 0.47968 -0.22592 " pathEditMode="relative" rAng="0" ptsTypes="AAAAAAAAAAAA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52" y="-3611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0.00115 C 0.12552 0.08379 0.25365 0.16643 0.26315 0.09467 C 0.27253 0.02291 0.08047 -0.29283 0.05391 -0.4294 C 0.02735 -0.56598 0.06315 -0.66852 0.10391 -0.72408 C 0.14466 -0.77986 0.26029 -0.79931 0.2987 -0.76389 C 0.33698 -0.72848 0.29245 -0.50764 0.33412 -0.51111 C 0.37578 -0.51528 0.48334 -0.80834 0.5487 -0.78727 C 0.61407 -0.76621 0.69453 -0.40787 0.7263 -0.38496 C 0.75808 -0.36181 0.74688 -0.65579 0.73946 -0.64931 C 0.73203 -0.6426 0.69584 -0.32361 0.68151 -0.34537 C 0.66732 -0.36667 0.67032 -0.70764 0.65391 -0.77801 C 0.6375 -0.84815 0.59362 -0.84769 0.58282 -0.76621 C 0.57214 -0.68473 0.58073 -0.48704 0.58946 -0.28889 " pathEditMode="relative" rAng="0" ptsTypes="AAAAAAAAAAAAA">
                                      <p:cBhvr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-3548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8 0.00232 C 0.06706 -0.23912 0.13295 -0.48032 0.20821 -0.6044 C 0.28334 -0.72824 0.39896 -0.79722 0.45222 -0.74143 C 0.50534 -0.68565 0.51628 -0.47801 0.52722 -0.27014 " pathEditMode="relative" rAng="0" ptsTypes="AAAA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02" y="-3817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602 C -0.02552 -0.125 -0.04948 -0.25578 -0.02513 -0.35902 C -0.00078 -0.46226 0.07812 -0.51689 0.14453 -0.61388 C 0.21107 -0.71111 0.34258 -0.92037 0.37357 -0.94143 C 0.40443 -0.9625 0.34961 -0.74722 0.33008 -0.74027 C 0.31055 -0.73333 0.24375 -0.89166 0.25638 -0.8993 C 0.26914 -0.90717 0.37682 -0.87824 0.40651 -0.78703 C 0.43607 -0.69583 0.43503 -0.52384 0.43411 -0.35208 " pathEditMode="relative" rAng="0" ptsTypes="AAAAAAAA">
                                      <p:cBhvr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04" y="-4745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0.00347 C 0.08373 0.00856 0.16237 0.01388 0.20651 -0.02477 C 0.25052 -0.06343 0.2582 -0.2301 0.26966 -0.22825 C 0.28099 -0.22616 0.278 0.02638 0.27487 -0.01297 C 0.27175 -0.05232 0.20313 -0.40325 0.25117 -0.46459 C 0.29922 -0.5257 0.51107 -0.4338 0.56302 -0.38033 C 0.61498 -0.32686 0.54193 -0.18681 0.56302 -0.14399 C 0.58412 -0.10116 0.6918 -0.09885 0.68932 -0.12292 C 0.68698 -0.147 0.55248 -0.21968 0.54857 -0.28912 C 0.54466 -0.35834 0.67318 -0.44977 0.66563 -0.53936 C 0.6582 -0.62917 0.54258 -0.85787 0.50378 -0.82709 C 0.46498 -0.7963 0.44883 -0.57547 0.43281 -0.35463 " pathEditMode="relative" rAng="0" ptsTypes="AAAAAAAAAAAA">
                                      <p:cBhvr>
                                        <p:cTn id="5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06" y="-41505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1.85185E-6 L 0.35912 -0.01644 C 0.40612 -0.05116 0.28672 -0.18773 0.28151 -0.20834 C 0.2763 -0.22894 0.32083 -0.07315 0.32761 -0.14051 C 0.33438 -0.20787 0.30195 -0.60579 0.32227 -0.6132 C 0.34271 -0.6206 0.39636 -0.40278 0.45 -0.18496 " pathEditMode="relative" rAng="0" ptsTypes="AAAAAA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-3067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-0.00162 C 0.18216 -0.1206 0.36367 -0.23958 0.44817 -0.21643 C 0.53255 -0.19352 0.50716 0.09074 0.50729 0.13658 C 0.50755 0.18218 0.43776 0.06227 0.44948 0.05718 C 0.46106 0.05139 0.56627 0.08773 0.57708 0.10394 C 0.58776 0.11991 0.50377 0.21551 0.51393 0.15301 C 0.52396 0.09074 0.6306 -0.17014 0.63763 -0.27037 C 0.64466 -0.37083 0.55599 -0.46944 0.55599 -0.44815 C 0.55599 -0.42685 0.62734 -0.11528 0.63763 -0.14166 C 0.64791 -0.16828 0.64791 -0.53472 0.61784 -0.60717 C 0.58776 -0.67963 0.47096 -0.59028 0.45729 -0.57685 C 0.44375 -0.56319 0.5319 -0.50463 0.53632 -0.52523 C 0.54062 -0.54583 0.5056 -0.68588 0.48359 -0.70069 C 0.46172 -0.71551 0.42265 -0.69028 0.40468 -0.61412 C 0.38672 -0.53819 0.38125 -0.39143 0.37578 -0.24467 " pathEditMode="relative" rAng="0" ptsTypes="AAAAAAAAAAAAA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48" y="-26389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 0.00347 C 0.02084 -0.24167 0.04297 -0.4868 0.06315 -0.55093 C 0.08334 -0.61528 0.11953 -0.40903 0.11966 -0.38264 C 0.11992 -0.35602 0.04844 -0.31782 0.06446 -0.3919 C 0.08047 -0.46597 0.18151 -0.83055 0.21576 -0.82685 C 0.25 -0.82338 0.2599 -0.59722 0.26979 -0.37083 " pathEditMode="relative" rAng="0" ptsTypes="AAAAAA">
                                      <p:cBhvr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55" y="-4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805 -0.16042 L 0.44557 -0.6421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-24097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0" grpId="1"/>
      <p:bldP spid="10" grpId="2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BC3FBCA-3687-1C46-8099-1879DC3B3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1982" y="1067803"/>
            <a:ext cx="4337050" cy="5613506"/>
          </a:xfrm>
          <a:prstGeom prst="rect">
            <a:avLst/>
          </a:prstGeom>
          <a:effectLst>
            <a:softEdge rad="190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91E84D-AC4E-C34D-87E4-DC327AA39A50}"/>
              </a:ext>
            </a:extLst>
          </p:cNvPr>
          <p:cNvSpPr txBox="1"/>
          <p:nvPr/>
        </p:nvSpPr>
        <p:spPr>
          <a:xfrm>
            <a:off x="3031958" y="394635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2172F-BF14-8440-938F-5A6BF904E5BD}"/>
              </a:ext>
            </a:extLst>
          </p:cNvPr>
          <p:cNvSpPr txBox="1"/>
          <p:nvPr/>
        </p:nvSpPr>
        <p:spPr>
          <a:xfrm>
            <a:off x="2935705" y="564682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8AB42C-514B-E940-A1A6-4A2B893428EA}"/>
              </a:ext>
            </a:extLst>
          </p:cNvPr>
          <p:cNvSpPr txBox="1"/>
          <p:nvPr/>
        </p:nvSpPr>
        <p:spPr>
          <a:xfrm>
            <a:off x="4010526" y="558265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91DCFE-20B3-1C4E-82D9-E71BB5EDE282}"/>
              </a:ext>
            </a:extLst>
          </p:cNvPr>
          <p:cNvSpPr txBox="1"/>
          <p:nvPr/>
        </p:nvSpPr>
        <p:spPr>
          <a:xfrm>
            <a:off x="4539916" y="497305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5A85A9-EB3F-5A46-8120-2B0A93E9A537}"/>
              </a:ext>
            </a:extLst>
          </p:cNvPr>
          <p:cNvSpPr txBox="1"/>
          <p:nvPr/>
        </p:nvSpPr>
        <p:spPr>
          <a:xfrm>
            <a:off x="2518611" y="51174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CAB7D9-F493-214E-824B-8889F95143E2}"/>
              </a:ext>
            </a:extLst>
          </p:cNvPr>
          <p:cNvSpPr txBox="1"/>
          <p:nvPr/>
        </p:nvSpPr>
        <p:spPr>
          <a:xfrm>
            <a:off x="2229853" y="590349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930F5B-2406-8245-8134-A3DFC2FB0ABF}"/>
              </a:ext>
            </a:extLst>
          </p:cNvPr>
          <p:cNvSpPr txBox="1"/>
          <p:nvPr/>
        </p:nvSpPr>
        <p:spPr>
          <a:xfrm>
            <a:off x="1652337" y="558265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FC56BC-9CC9-834D-85AC-54E9727120E1}"/>
              </a:ext>
            </a:extLst>
          </p:cNvPr>
          <p:cNvSpPr txBox="1"/>
          <p:nvPr/>
        </p:nvSpPr>
        <p:spPr>
          <a:xfrm>
            <a:off x="1973179" y="45720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DF73E9-6B3E-4D41-A7EA-1B81053DF522}"/>
              </a:ext>
            </a:extLst>
          </p:cNvPr>
          <p:cNvSpPr txBox="1"/>
          <p:nvPr/>
        </p:nvSpPr>
        <p:spPr>
          <a:xfrm>
            <a:off x="2935705" y="476450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5DB0FD-AF41-FC4F-807B-568376233404}"/>
              </a:ext>
            </a:extLst>
          </p:cNvPr>
          <p:cNvSpPr txBox="1"/>
          <p:nvPr/>
        </p:nvSpPr>
        <p:spPr>
          <a:xfrm>
            <a:off x="1331495" y="498909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396653-B087-F44C-8A90-10374B97F415}"/>
              </a:ext>
            </a:extLst>
          </p:cNvPr>
          <p:cNvSpPr txBox="1"/>
          <p:nvPr/>
        </p:nvSpPr>
        <p:spPr>
          <a:xfrm>
            <a:off x="1171074" y="5919537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4B589B-ABF1-1948-AC94-C136DC7182FB}"/>
              </a:ext>
            </a:extLst>
          </p:cNvPr>
          <p:cNvSpPr txBox="1"/>
          <p:nvPr/>
        </p:nvSpPr>
        <p:spPr>
          <a:xfrm>
            <a:off x="1989221" y="64649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28E7096-AAC9-784A-AE48-487266EEBCE0}"/>
              </a:ext>
            </a:extLst>
          </p:cNvPr>
          <p:cNvSpPr txBox="1"/>
          <p:nvPr/>
        </p:nvSpPr>
        <p:spPr>
          <a:xfrm>
            <a:off x="3144253" y="6497053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CAE2A9-830B-C543-AB24-250C84666716}"/>
              </a:ext>
            </a:extLst>
          </p:cNvPr>
          <p:cNvSpPr txBox="1"/>
          <p:nvPr/>
        </p:nvSpPr>
        <p:spPr>
          <a:xfrm>
            <a:off x="3618705" y="511743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56D6B2-A0AA-CD43-AB8D-AE6BBC5CE591}"/>
              </a:ext>
            </a:extLst>
          </p:cNvPr>
          <p:cNvSpPr txBox="1"/>
          <p:nvPr/>
        </p:nvSpPr>
        <p:spPr>
          <a:xfrm>
            <a:off x="4219074" y="635267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450E57-F8BC-DE40-AF8F-5D259A03C3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2599" y="1115929"/>
            <a:ext cx="2507899" cy="1081839"/>
          </a:xfrm>
          <a:prstGeom prst="rect">
            <a:avLst/>
          </a:prstGeom>
          <a:effectLst>
            <a:softEdge rad="215900"/>
          </a:effec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0C4EB3A-248A-044D-A7ED-95AAEA50B895}"/>
              </a:ext>
            </a:extLst>
          </p:cNvPr>
          <p:cNvSpPr txBox="1"/>
          <p:nvPr/>
        </p:nvSpPr>
        <p:spPr>
          <a:xfrm>
            <a:off x="946484" y="898358"/>
            <a:ext cx="1875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Choose a number.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B1EC8E-5581-DD46-9C0C-E844864A3859}"/>
              </a:ext>
            </a:extLst>
          </p:cNvPr>
          <p:cNvSpPr txBox="1"/>
          <p:nvPr/>
        </p:nvSpPr>
        <p:spPr>
          <a:xfrm>
            <a:off x="946484" y="1379439"/>
            <a:ext cx="1470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Multiply by 2.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89BD17-2437-8945-8BCE-31AC51D6AB5A}"/>
              </a:ext>
            </a:extLst>
          </p:cNvPr>
          <p:cNvSpPr txBox="1"/>
          <p:nvPr/>
        </p:nvSpPr>
        <p:spPr>
          <a:xfrm>
            <a:off x="958843" y="1828800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26.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BBA296-3B34-3249-B119-47B93684072B}"/>
              </a:ext>
            </a:extLst>
          </p:cNvPr>
          <p:cNvSpPr txBox="1"/>
          <p:nvPr/>
        </p:nvSpPr>
        <p:spPr>
          <a:xfrm>
            <a:off x="918607" y="2278161"/>
            <a:ext cx="1279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Divide by 2.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C6C776D-47D2-0246-9276-BDA89A6688CD}"/>
              </a:ext>
            </a:extLst>
          </p:cNvPr>
          <p:cNvSpPr txBox="1"/>
          <p:nvPr/>
        </p:nvSpPr>
        <p:spPr>
          <a:xfrm>
            <a:off x="893194" y="2711116"/>
            <a:ext cx="3778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Subtract the number you started with.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2153F9A-D9AD-FD45-87A9-7016815BDE0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7602"/>
          <a:stretch/>
        </p:blipFill>
        <p:spPr>
          <a:xfrm>
            <a:off x="6908229" y="1613605"/>
            <a:ext cx="2476858" cy="539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40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82 0.00116 C 0.03789 0.06667 0.07773 0.13241 0.09414 0.11112 C 0.11055 0.08959 0.08893 -0.11041 0.09674 -0.12754 C 0.10469 -0.1449 0.15377 0.03727 0.14153 0.00811 C 0.12917 -0.02106 0.0194 -0.24212 0.02305 -0.303 C 0.02682 -0.36388 0.14036 -0.38148 0.16393 -0.35694 C 0.18737 -0.3324 0.13385 -0.13611 0.16393 -0.15578 C 0.19388 -0.17523 0.3362 -0.42893 0.34414 -0.47384 C 0.35195 -0.51875 0.20091 -0.44699 0.2112 -0.42476 C 0.22148 -0.40254 0.37344 -0.41296 0.40599 -0.3405 C 0.43841 -0.26805 0.42213 -0.1287 0.40599 0.01042 " pathEditMode="relative" rAng="0" ptsTypes="AAAAAAAAA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15" y="-1879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139 C 0.0612 -0.03333 0.12305 -0.06551 0.17174 -0.03403 C 0.22044 -0.00232 0.25286 0.15972 0.29154 0.18819 C 0.33008 0.21667 0.34453 0.15069 0.40338 0.1368 C 0.46211 0.12245 0.59831 0.13912 0.64414 0.10393 C 0.68997 0.06898 0.68555 -0.06412 0.67838 -0.07384 C 0.67109 -0.08357 0.59388 0.01528 0.60065 0.0456 C 0.60755 0.07546 0.69961 0.16921 0.71914 0.10625 C 0.73867 0.04352 0.73047 -0.25903 0.71784 -0.33102 C 0.70508 -0.40324 0.67617 -0.27732 0.64284 -0.32639 C 0.6095 -0.37546 0.54193 -0.57662 0.51784 -0.6257 C 0.49375 -0.67477 0.50052 -0.7132 0.49805 -0.62107 C 0.4957 -0.52871 0.49948 -0.3 0.50338 -0.07153 " pathEditMode="relative" rAng="0" ptsTypes="AAAAAAAAAAA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62" y="-2395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2.22222E-6 C 0.12083 -0.04815 0.24166 -0.09607 0.26575 -0.13334 C 0.28984 -0.17084 0.15065 -0.24676 0.14466 -0.22454 C 0.1388 -0.20232 0.19179 0.01111 0.2302 2.22222E-6 C 0.26862 -0.01134 0.37721 -0.23982 0.375 -0.29259 C 0.37278 -0.34514 0.2427 -0.2419 0.21705 -0.31597 C 0.1914 -0.39005 0.21158 -0.75162 0.22096 -0.73681 C 0.23046 -0.72199 0.25963 -0.25278 0.27369 -0.22709 C 0.28763 -0.20116 0.28281 -0.52361 0.3052 -0.58264 C 0.3276 -0.64144 0.39179 -0.66088 0.40781 -0.58033 C 0.42382 -0.49954 0.41263 -0.29884 0.4013 -0.09838 " pathEditMode="relative" rAng="0" ptsTypes="AAAAAAAAAAA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81" y="-36852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6 -0.0037 C 0.06432 0.01135 0.1332 0.02639 0.1388 0.01505 C 0.14453 0.00324 0.03515 -0.04699 0.02968 -0.07384 C 0.02422 -0.10092 0.11471 -0.1199 0.10599 -0.14652 C 0.09726 -0.17291 -0.03308 -0.20648 -0.02292 -0.23287 C -0.01289 -0.25949 0.15468 -0.26296 0.16653 -0.30532 C 0.17838 -0.34791 0.04388 -0.44699 0.04804 -0.48773 C 0.05221 -0.5287 0.18099 -0.52176 0.19153 -0.55092 C 0.20195 -0.58032 0.09375 -0.64838 0.11119 -0.66319 C 0.12877 -0.67801 0.26471 -0.72592 0.29674 -0.63981 C 0.32877 -0.5537 0.31601 -0.35 0.30325 -0.14652 " pathEditMode="relative" rAng="0" ptsTypes="AAAAAAAAAAA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17" y="-33194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0.00093 C 0.00533 -0.10532 0.01393 -0.21157 0.04687 -0.24699 C 0.07968 -0.28241 0.19049 -0.16342 0.19414 -0.21204 C 0.19791 -0.26088 0.07903 -0.46736 0.06914 -0.53935 C 0.05937 -0.61134 0.11302 -0.65162 0.13502 -0.64467 C 0.1569 -0.6375 0.17356 -0.47569 0.20078 -0.49722 C 0.22799 -0.51898 0.27552 -0.75139 0.29817 -0.77546 C 0.3207 -0.79977 0.31809 -0.64236 0.33632 -0.64236 C 0.35455 -0.64236 0.39752 -0.84028 0.40742 -0.77546 C 0.41731 -0.71088 0.40638 -0.48241 0.39557 -0.25393 " pathEditMode="relative" rAng="0" ptsTypes="AAAAAAAAAA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16" y="-39468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371 C -0.00703 -0.11991 -0.01458 -0.23611 0.00183 -0.20486 C 0.01823 -0.17361 0.00664 0.12106 0.09922 0.18333 C 0.19167 0.24583 0.47019 0.19907 0.55703 0.16921 C 0.64388 0.13958 0.60756 0.09421 0.62019 0.00555 C 0.63295 -0.0831 0.63868 -0.27778 0.63334 -0.36158 C 0.62813 -0.44537 0.61211 -0.45903 0.58868 -0.49722 C 0.56524 -0.53542 0.52396 -0.56898 0.49258 -0.59074 C 0.4612 -0.6125 0.42487 -0.62361 0.40052 -0.62824 C 0.37618 -0.63287 0.35026 -0.69838 0.34649 -0.61875 C 0.34284 -0.53935 0.36042 -0.34514 0.37813 -0.15116 " pathEditMode="relative" rAng="0" ptsTypes="AAAAAAAAAAA">
                                      <p:cBhvr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02" y="-21829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0.00324 C -0.01198 0.09213 -0.02395 0.18102 0.00261 0.2162 C 0.02917 0.25116 0.11901 0.23889 0.15912 0.21389 C 0.19935 0.18889 0.23151 0.15254 0.24336 0.06643 C 0.25521 -0.01968 0.24974 -0.26597 0.23021 -0.30301 C 0.21068 -0.34005 0.10651 -0.16667 0.12631 -0.15579 C 0.14597 -0.14491 0.31771 -0.19977 0.34857 -0.2375 C 0.37956 -0.27546 0.31745 -0.40023 0.31185 -0.38264 C 0.30612 -0.36505 0.30326 -0.09676 0.31446 -0.13241 C 0.32565 -0.16783 0.35938 -0.5331 0.37891 -0.59537 C 0.39844 -0.65787 0.4 -0.49144 0.43151 -0.50648 C 0.46289 -0.52176 0.55339 -0.74861 0.56706 -0.68658 C 0.5806 -0.62477 0.54688 -0.37963 0.51315 -0.13472 " pathEditMode="relative" rAng="0" ptsTypes="AAAAAAAAAAAAA"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26" y="-2331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83 0.00093 C 0.0707 0.0581 0.14349 0.11505 0.12304 0.05718 C 0.10273 -0.00092 -0.08633 -0.21296 -0.12435 -0.34745 C -0.16211 -0.48194 -0.1586 -0.68426 -0.10456 -0.74977 C -0.05013 -0.81528 0.14466 -0.78148 0.20208 -0.74051 C 0.2595 -0.69953 0.14817 -0.49398 0.24023 -0.50416 C 0.33229 -0.51435 0.67044 -0.79815 0.75468 -0.80116 C 0.8388 -0.8044 0.75234 -0.53842 0.74544 -0.52291 C 0.73867 -0.50741 0.69674 -0.69838 0.7138 -0.70764 C 0.73099 -0.71713 0.88138 -0.57639 0.84804 -0.57916 C 0.81471 -0.58171 0.57526 -0.78287 0.51393 -0.72407 C 0.45247 -0.66528 0.46601 -0.4456 0.47968 -0.22592 " pathEditMode="relative" rAng="0" ptsTypes="AAAAAAAAAAAA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52" y="-3611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0.00115 C 0.12552 0.08379 0.25365 0.16643 0.26315 0.09467 C 0.27253 0.02291 0.08047 -0.29283 0.05391 -0.4294 C 0.02735 -0.56598 0.06315 -0.66852 0.10391 -0.72408 C 0.14466 -0.77986 0.26029 -0.79931 0.2987 -0.76389 C 0.33698 -0.72848 0.29245 -0.50764 0.33412 -0.51111 C 0.37578 -0.51528 0.48334 -0.80834 0.5487 -0.78727 C 0.61407 -0.76621 0.69453 -0.40787 0.7263 -0.38496 C 0.75808 -0.36181 0.74688 -0.65579 0.73946 -0.64931 C 0.73203 -0.6426 0.69584 -0.32361 0.68151 -0.34537 C 0.66732 -0.36667 0.67032 -0.70764 0.65391 -0.77801 C 0.6375 -0.84815 0.59362 -0.84769 0.58282 -0.76621 C 0.57214 -0.68473 0.58073 -0.48704 0.58946 -0.28889 " pathEditMode="relative" rAng="0" ptsTypes="AAAAAAAAAAAAA">
                                      <p:cBhvr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-3548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8 0.00232 C 0.06706 -0.23912 0.13295 -0.48032 0.20821 -0.6044 C 0.28334 -0.72824 0.39896 -0.79722 0.45222 -0.74143 C 0.50534 -0.68565 0.51628 -0.47801 0.52722 -0.27014 " pathEditMode="relative" rAng="0" ptsTypes="AAAA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02" y="-3817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602 C -0.02552 -0.125 -0.04948 -0.25578 -0.02513 -0.35902 C -0.00078 -0.46226 0.07812 -0.51689 0.14453 -0.61388 C 0.21107 -0.71111 0.34258 -0.92037 0.37357 -0.94143 C 0.40443 -0.9625 0.34961 -0.74722 0.33008 -0.74027 C 0.31055 -0.73333 0.24375 -0.89166 0.25638 -0.8993 C 0.26914 -0.90717 0.37682 -0.87824 0.40651 -0.78703 C 0.43607 -0.69583 0.43503 -0.52384 0.43411 -0.35208 " pathEditMode="relative" rAng="0" ptsTypes="AAAAAAAA">
                                      <p:cBhvr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04" y="-4745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0.00347 C 0.08373 0.00856 0.16237 0.01388 0.20651 -0.02477 C 0.25052 -0.06343 0.2582 -0.2301 0.26966 -0.22825 C 0.28099 -0.22616 0.278 0.02638 0.27487 -0.01297 C 0.27175 -0.05232 0.20313 -0.40325 0.25117 -0.46459 C 0.29922 -0.5257 0.51107 -0.4338 0.56302 -0.38033 C 0.61498 -0.32686 0.54193 -0.18681 0.56302 -0.14399 C 0.58412 -0.10116 0.6918 -0.09885 0.68932 -0.12292 C 0.68698 -0.147 0.55248 -0.21968 0.54857 -0.28912 C 0.54466 -0.35834 0.67318 -0.44977 0.66563 -0.53936 C 0.6582 -0.62917 0.54258 -0.85787 0.50378 -0.82709 C 0.46498 -0.7963 0.44883 -0.57547 0.43281 -0.35463 " pathEditMode="relative" rAng="0" ptsTypes="AAAAAAAAAAAA">
                                      <p:cBhvr>
                                        <p:cTn id="5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06" y="-41505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1.85185E-6 L 0.35912 -0.01644 C 0.40612 -0.05116 0.28672 -0.18773 0.28151 -0.20834 C 0.2763 -0.22894 0.32083 -0.07315 0.32761 -0.14051 C 0.33438 -0.20787 0.30195 -0.60579 0.32227 -0.6132 C 0.34271 -0.6206 0.39636 -0.40278 0.45 -0.18496 " pathEditMode="relative" rAng="0" ptsTypes="AAAAAA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-3067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-0.00162 C 0.18216 -0.1206 0.36367 -0.23958 0.44817 -0.21643 C 0.53255 -0.19352 0.50716 0.09074 0.50729 0.13658 C 0.50755 0.18218 0.43776 0.06227 0.44948 0.05718 C 0.46106 0.05139 0.56627 0.08773 0.57708 0.10394 C 0.58776 0.11991 0.50377 0.21551 0.51393 0.15301 C 0.52396 0.09074 0.6306 -0.17014 0.63763 -0.27037 C 0.64466 -0.37083 0.55599 -0.46944 0.55599 -0.44815 C 0.55599 -0.42685 0.62734 -0.11528 0.63763 -0.14166 C 0.64791 -0.16828 0.64791 -0.53472 0.61784 -0.60717 C 0.58776 -0.67963 0.47096 -0.59028 0.45729 -0.57685 C 0.44375 -0.56319 0.5319 -0.50463 0.53632 -0.52523 C 0.54062 -0.54583 0.5056 -0.68588 0.48359 -0.70069 C 0.46172 -0.71551 0.42265 -0.69028 0.40468 -0.61412 C 0.38672 -0.53819 0.38125 -0.39143 0.37578 -0.24467 " pathEditMode="relative" rAng="0" ptsTypes="AAAAAAAAAAAAA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48" y="-26389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 0.00347 C 0.02084 -0.24167 0.04297 -0.4868 0.06315 -0.55093 C 0.08334 -0.61528 0.11953 -0.40903 0.11966 -0.38264 C 0.11992 -0.35602 0.04844 -0.31782 0.06446 -0.3919 C 0.08047 -0.46597 0.18151 -0.83055 0.21576 -0.82685 C 0.25 -0.82338 0.2599 -0.59722 0.26979 -0.37083 " pathEditMode="relative" rAng="0" ptsTypes="AAAAAA">
                                      <p:cBhvr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55" y="-4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761 -0.37315 L 0.39154 -0.8578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" y="-2423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19" grpId="1"/>
      <p:bldP spid="19" grpId="2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F74ED-A16F-9C46-A9A7-76891F75B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>
                <a:solidFill>
                  <a:srgbClr val="2200FF"/>
                </a:solidFill>
                <a:latin typeface="Bauhaus 93" pitchFamily="82" charset="77"/>
              </a:rPr>
              <a:t>How?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422988-14C9-0146-91D6-81E59F7BE4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your number:	</a:t>
                </a:r>
                <a:r>
                  <a:rPr lang="nl-NL" dirty="0"/>
                  <a:t>	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  <a:p>
                <a:r>
                  <a:rPr lang="en-US" dirty="0"/>
                  <a:t>multiply by 2:	2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add 10:		2</a:t>
                </a:r>
                <a14:m>
                  <m:oMath xmlns:m="http://schemas.openxmlformats.org/officeDocument/2006/math">
                    <m:r>
                      <a:rPr lang="nl-NL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+ 10</a:t>
                </a:r>
              </a:p>
              <a:p>
                <a:r>
                  <a:rPr lang="en-US" dirty="0"/>
                  <a:t>divide by 2: 		</a:t>
                </a:r>
                <a14:m>
                  <m:oMath xmlns:m="http://schemas.openxmlformats.org/officeDocument/2006/math">
                    <m:r>
                      <a:rPr lang="nl-NL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+ 5</a:t>
                </a:r>
              </a:p>
              <a:p>
                <a:r>
                  <a:rPr lang="en-US" dirty="0"/>
                  <a:t>subtract </a:t>
                </a:r>
                <a14:m>
                  <m:oMath xmlns:m="http://schemas.openxmlformats.org/officeDocument/2006/math">
                    <m:r>
                      <a:rPr lang="nl-NL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:		5</a:t>
                </a:r>
              </a:p>
              <a:p>
                <a:pPr marL="0" indent="0">
                  <a:buNone/>
                </a:pPr>
                <a:r>
                  <a:rPr lang="en-US" dirty="0"/>
                  <a:t>Same with 26 and 13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422988-14C9-0146-91D6-81E59F7BE4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80" t="-2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241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{53B9E710-7136-FF4F-9CCA-BD6159AF3AF1}tf10001122</Template>
  <TotalTime>216</TotalTime>
  <Words>97</Words>
  <Application>Microsoft Macintosh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Bauhaus 93</vt:lpstr>
      <vt:lpstr>Cambria Math</vt:lpstr>
      <vt:lpstr>Trebuchet MS</vt:lpstr>
      <vt:lpstr>Tw Cen MT</vt:lpstr>
      <vt:lpstr>Wingdings</vt:lpstr>
      <vt:lpstr>Circuit</vt:lpstr>
      <vt:lpstr>Number Machine</vt:lpstr>
      <vt:lpstr>How does the number trick work?</vt:lpstr>
      <vt:lpstr>My trick</vt:lpstr>
      <vt:lpstr>PowerPoint Presentation</vt:lpstr>
      <vt:lpstr>How?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Elifsu Eroglu</dc:creator>
  <cp:lastModifiedBy>Elifsu Eroglu</cp:lastModifiedBy>
  <cp:revision>15</cp:revision>
  <dcterms:created xsi:type="dcterms:W3CDTF">2019-06-10T10:33:46Z</dcterms:created>
  <dcterms:modified xsi:type="dcterms:W3CDTF">2019-06-11T11:24:24Z</dcterms:modified>
</cp:coreProperties>
</file>