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 showGuides="1">
      <p:cViewPr varScale="1">
        <p:scale>
          <a:sx n="145" d="100"/>
          <a:sy n="145" d="100"/>
        </p:scale>
        <p:origin x="-14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A1790-C7A5-B54F-8495-045D5D9A4621}" type="datetimeFigureOut">
              <a:rPr lang="en-US" smtClean="0"/>
              <a:t>3/7/12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15BAC-F595-2C46-AC29-8D3134DB8F2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1380981" y="639399"/>
            <a:ext cx="2815246" cy="2415508"/>
          </a:xfrm>
          <a:prstGeom prst="rtTriangl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380981" y="2752957"/>
            <a:ext cx="301950" cy="30195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Triangle 6"/>
          <p:cNvSpPr/>
          <p:nvPr/>
        </p:nvSpPr>
        <p:spPr>
          <a:xfrm>
            <a:off x="4572000" y="2903769"/>
            <a:ext cx="4532278" cy="3243951"/>
          </a:xfrm>
          <a:prstGeom prst="rtTriangl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572000" y="5736495"/>
            <a:ext cx="486111" cy="40550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985780" y="1687303"/>
            <a:ext cx="337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312577" y="1687303"/>
            <a:ext cx="32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300154" y="3303562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4027476" y="4525745"/>
            <a:ext cx="337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898797" y="4156413"/>
            <a:ext cx="32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045488" y="6488668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7" name="Freeform 16"/>
          <p:cNvSpPr/>
          <p:nvPr/>
        </p:nvSpPr>
        <p:spPr>
          <a:xfrm>
            <a:off x="3337983" y="2660650"/>
            <a:ext cx="408517" cy="393700"/>
          </a:xfrm>
          <a:custGeom>
            <a:avLst/>
            <a:gdLst>
              <a:gd name="connsiteX0" fmla="*/ 408517 w 408517"/>
              <a:gd name="connsiteY0" fmla="*/ 0 h 393700"/>
              <a:gd name="connsiteX1" fmla="*/ 122767 w 408517"/>
              <a:gd name="connsiteY1" fmla="*/ 88900 h 393700"/>
              <a:gd name="connsiteX2" fmla="*/ 33867 w 408517"/>
              <a:gd name="connsiteY2" fmla="*/ 254000 h 393700"/>
              <a:gd name="connsiteX3" fmla="*/ 65617 w 408517"/>
              <a:gd name="connsiteY3" fmla="*/ 39370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8517" h="393700">
                <a:moveTo>
                  <a:pt x="408517" y="0"/>
                </a:moveTo>
                <a:cubicBezTo>
                  <a:pt x="296863" y="23283"/>
                  <a:pt x="185209" y="46567"/>
                  <a:pt x="122767" y="88900"/>
                </a:cubicBezTo>
                <a:cubicBezTo>
                  <a:pt x="60325" y="131233"/>
                  <a:pt x="43392" y="203200"/>
                  <a:pt x="33867" y="254000"/>
                </a:cubicBezTo>
                <a:cubicBezTo>
                  <a:pt x="24342" y="304800"/>
                  <a:pt x="0" y="369358"/>
                  <a:pt x="65617" y="393700"/>
                </a:cubicBezTo>
              </a:path>
            </a:pathLst>
          </a:cu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>
            <a:off x="8107815" y="5736495"/>
            <a:ext cx="408517" cy="393700"/>
          </a:xfrm>
          <a:custGeom>
            <a:avLst/>
            <a:gdLst>
              <a:gd name="connsiteX0" fmla="*/ 408517 w 408517"/>
              <a:gd name="connsiteY0" fmla="*/ 0 h 393700"/>
              <a:gd name="connsiteX1" fmla="*/ 122767 w 408517"/>
              <a:gd name="connsiteY1" fmla="*/ 88900 h 393700"/>
              <a:gd name="connsiteX2" fmla="*/ 33867 w 408517"/>
              <a:gd name="connsiteY2" fmla="*/ 254000 h 393700"/>
              <a:gd name="connsiteX3" fmla="*/ 65617 w 408517"/>
              <a:gd name="connsiteY3" fmla="*/ 39370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8517" h="393700">
                <a:moveTo>
                  <a:pt x="408517" y="0"/>
                </a:moveTo>
                <a:cubicBezTo>
                  <a:pt x="296863" y="23283"/>
                  <a:pt x="185209" y="46567"/>
                  <a:pt x="122767" y="88900"/>
                </a:cubicBezTo>
                <a:cubicBezTo>
                  <a:pt x="60325" y="131233"/>
                  <a:pt x="43392" y="203200"/>
                  <a:pt x="33867" y="254000"/>
                </a:cubicBezTo>
                <a:cubicBezTo>
                  <a:pt x="24342" y="304800"/>
                  <a:pt x="0" y="369358"/>
                  <a:pt x="65617" y="393700"/>
                </a:cubicBezTo>
              </a:path>
            </a:pathLst>
          </a:cu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3602871" y="2719103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x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8372703" y="577838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x</a:t>
            </a:r>
            <a:endParaRPr lang="en-GB" dirty="0"/>
          </a:p>
        </p:txBody>
      </p:sp>
      <p:cxnSp>
        <p:nvCxnSpPr>
          <p:cNvPr id="23" name="Straight Arrow Connector 22"/>
          <p:cNvCxnSpPr/>
          <p:nvPr/>
        </p:nvCxnSpPr>
        <p:spPr>
          <a:xfrm rot="5400000">
            <a:off x="-471751" y="1846874"/>
            <a:ext cx="2414951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2743003" y="4525745"/>
            <a:ext cx="3243953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572000" y="6350000"/>
            <a:ext cx="4572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380981" y="3303562"/>
            <a:ext cx="281524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50463" y="1795517"/>
            <a:ext cx="486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1m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3069549" y="3488228"/>
            <a:ext cx="486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3m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6741226" y="6488668"/>
            <a:ext cx="66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7.5m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3710171" y="5009931"/>
            <a:ext cx="66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2.5m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Massiah</dc:creator>
  <cp:lastModifiedBy>Michael Massiah</cp:lastModifiedBy>
  <cp:revision>1</cp:revision>
  <dcterms:created xsi:type="dcterms:W3CDTF">2012-03-07T17:20:52Z</dcterms:created>
  <dcterms:modified xsi:type="dcterms:W3CDTF">2012-03-07T17:27:30Z</dcterms:modified>
</cp:coreProperties>
</file>