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39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25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78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14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47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3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99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6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37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5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34941-5DDB-4C41-935B-4D30F9F7A181}" type="datetimeFigureOut">
              <a:rPr lang="en-GB" smtClean="0"/>
              <a:t>22/02/2013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8447-CFEB-4CD3-8A8A-0A96A8014C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77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024860"/>
            <a:ext cx="792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A</a:t>
            </a:r>
            <a:endParaRPr lang="en-GB" sz="6600" b="1" dirty="0"/>
          </a:p>
        </p:txBody>
      </p:sp>
      <p:sp>
        <p:nvSpPr>
          <p:cNvPr id="3" name="Rectangle 2"/>
          <p:cNvSpPr/>
          <p:nvPr/>
        </p:nvSpPr>
        <p:spPr>
          <a:xfrm>
            <a:off x="3348064" y="678858"/>
            <a:ext cx="1800000" cy="1800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771800" y="14127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995936" y="2606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3501008"/>
            <a:ext cx="792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B</a:t>
            </a:r>
            <a:endParaRPr lang="en-GB" sz="6600" b="1" dirty="0"/>
          </a:p>
        </p:txBody>
      </p:sp>
      <p:sp>
        <p:nvSpPr>
          <p:cNvPr id="7" name="Rectangle 6"/>
          <p:cNvSpPr/>
          <p:nvPr/>
        </p:nvSpPr>
        <p:spPr>
          <a:xfrm>
            <a:off x="3362813" y="3310400"/>
            <a:ext cx="1918800" cy="19188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177.77776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907704" y="4203234"/>
            <a:ext cx="1455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13.333333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56413" y="2780928"/>
            <a:ext cx="1455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13.333333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771800" y="5229200"/>
            <a:ext cx="32403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70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339752" y="3140968"/>
            <a:ext cx="1980000" cy="2160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80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339752" y="5301208"/>
            <a:ext cx="1980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339992" y="987099"/>
            <a:ext cx="2160000" cy="2160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319752" y="3140968"/>
            <a:ext cx="0" cy="2160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339992" y="3140968"/>
            <a:ext cx="2015984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19752" y="3140968"/>
            <a:ext cx="352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63688" y="292668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</a:p>
          <a:p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131840" y="5393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4572000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3149952" y="5373216"/>
            <a:ext cx="48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4355976" y="42209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4860032" y="34290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GB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4499752" y="3249850"/>
            <a:ext cx="360280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27584" y="2537028"/>
            <a:ext cx="792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C</a:t>
            </a:r>
            <a:endParaRPr lang="en-GB" sz="66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364088" y="611396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Area: </a:t>
            </a:r>
          </a:p>
          <a:p>
            <a:r>
              <a:rPr lang="en-US" dirty="0"/>
              <a:t> </a:t>
            </a:r>
            <a:r>
              <a:rPr lang="en-US" dirty="0" smtClean="0"/>
              <a:t> 180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014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21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Miles Rong</dc:creator>
  <cp:lastModifiedBy>Jack Miles Rong</cp:lastModifiedBy>
  <cp:revision>4</cp:revision>
  <dcterms:created xsi:type="dcterms:W3CDTF">2013-02-22T03:54:15Z</dcterms:created>
  <dcterms:modified xsi:type="dcterms:W3CDTF">2013-02-22T04:30:33Z</dcterms:modified>
</cp:coreProperties>
</file>