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3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8021-5A20-43BB-9AC6-02560FDA80DC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CC4-9AE4-4D08-8743-E7A122A3A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35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8021-5A20-43BB-9AC6-02560FDA80DC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CC4-9AE4-4D08-8743-E7A122A3A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26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8021-5A20-43BB-9AC6-02560FDA80DC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CC4-9AE4-4D08-8743-E7A122A3A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72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8021-5A20-43BB-9AC6-02560FDA80DC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CC4-9AE4-4D08-8743-E7A122A3A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526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8021-5A20-43BB-9AC6-02560FDA80DC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CC4-9AE4-4D08-8743-E7A122A3A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591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8021-5A20-43BB-9AC6-02560FDA80DC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CC4-9AE4-4D08-8743-E7A122A3A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449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8021-5A20-43BB-9AC6-02560FDA80DC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CC4-9AE4-4D08-8743-E7A122A3A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851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8021-5A20-43BB-9AC6-02560FDA80DC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CC4-9AE4-4D08-8743-E7A122A3A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196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8021-5A20-43BB-9AC6-02560FDA80DC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CC4-9AE4-4D08-8743-E7A122A3A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319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8021-5A20-43BB-9AC6-02560FDA80DC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CC4-9AE4-4D08-8743-E7A122A3A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14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8021-5A20-43BB-9AC6-02560FDA80DC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83CC4-9AE4-4D08-8743-E7A122A3A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95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D8021-5A20-43BB-9AC6-02560FDA80DC}" type="datetimeFigureOut">
              <a:rPr lang="en-GB" smtClean="0"/>
              <a:t>18/05/2017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83CC4-9AE4-4D08-8743-E7A122A3A0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641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5" t="17707" r="23625" b="16875"/>
          <a:stretch/>
        </p:blipFill>
        <p:spPr bwMode="auto">
          <a:xfrm>
            <a:off x="395535" y="548680"/>
            <a:ext cx="8228175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169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MrsHart</dc:creator>
  <cp:lastModifiedBy>MrsHart</cp:lastModifiedBy>
  <cp:revision>1</cp:revision>
  <dcterms:created xsi:type="dcterms:W3CDTF">2017-05-18T10:51:29Z</dcterms:created>
  <dcterms:modified xsi:type="dcterms:W3CDTF">2017-05-18T10:52:13Z</dcterms:modified>
</cp:coreProperties>
</file>