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4F6FE-D100-4395-B81E-FC0D66A6682E}" type="datetimeFigureOut">
              <a:rPr lang="en-AU" smtClean="0"/>
              <a:t>5/03/2024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7B1E1-3A85-4034-A022-87EC4BE38D6F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7116763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66032" y="-201736"/>
            <a:ext cx="5267325" cy="748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CI HUI</dc:creator>
  <cp:lastModifiedBy>CI HUI</cp:lastModifiedBy>
  <cp:revision>1</cp:revision>
  <dcterms:created xsi:type="dcterms:W3CDTF">2024-03-05T11:12:05Z</dcterms:created>
  <dcterms:modified xsi:type="dcterms:W3CDTF">2024-03-05T11:14:24Z</dcterms:modified>
</cp:coreProperties>
</file>