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6164-827E-4044-AD1C-1A76DD495350}" type="datetimeFigureOut">
              <a:rPr lang="en-US" smtClean="0"/>
              <a:pPr/>
              <a:t>8/14/2009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2733A-73F6-44B9-BB74-0432244DD1A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0298" y="142852"/>
            <a:ext cx="37147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smtClean="0"/>
              <a:t>Number 1</a:t>
            </a:r>
            <a:endParaRPr lang="en-AU" sz="44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6929454" y="928670"/>
            <a:ext cx="1298308" cy="2857520"/>
            <a:chOff x="7358082" y="1285860"/>
            <a:chExt cx="1298308" cy="3071835"/>
          </a:xfrm>
        </p:grpSpPr>
        <p:sp>
          <p:nvSpPr>
            <p:cNvPr id="13" name="Hexagon 12"/>
            <p:cNvSpPr/>
            <p:nvPr/>
          </p:nvSpPr>
          <p:spPr>
            <a:xfrm>
              <a:off x="7358082" y="3205756"/>
              <a:ext cx="726804" cy="76795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Hexagon 13"/>
            <p:cNvSpPr/>
            <p:nvPr/>
          </p:nvSpPr>
          <p:spPr>
            <a:xfrm>
              <a:off x="7917162" y="1285860"/>
              <a:ext cx="726804" cy="76795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Hexagon 14"/>
            <p:cNvSpPr/>
            <p:nvPr/>
          </p:nvSpPr>
          <p:spPr>
            <a:xfrm>
              <a:off x="7929586" y="2071678"/>
              <a:ext cx="726804" cy="76795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Hexagon 15"/>
            <p:cNvSpPr/>
            <p:nvPr/>
          </p:nvSpPr>
          <p:spPr>
            <a:xfrm>
              <a:off x="7917162" y="2821777"/>
              <a:ext cx="726804" cy="76795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Hexagon 16"/>
            <p:cNvSpPr/>
            <p:nvPr/>
          </p:nvSpPr>
          <p:spPr>
            <a:xfrm>
              <a:off x="7917162" y="3589736"/>
              <a:ext cx="726804" cy="767959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000100" y="928670"/>
            <a:ext cx="2857521" cy="928694"/>
            <a:chOff x="714347" y="1285860"/>
            <a:chExt cx="3000397" cy="1071570"/>
          </a:xfrm>
        </p:grpSpPr>
        <p:sp>
          <p:nvSpPr>
            <p:cNvPr id="38" name="Hexagon 37"/>
            <p:cNvSpPr/>
            <p:nvPr/>
          </p:nvSpPr>
          <p:spPr>
            <a:xfrm>
              <a:off x="2416253" y="1285860"/>
              <a:ext cx="731189" cy="71818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9" name="Hexagon 38"/>
            <p:cNvSpPr/>
            <p:nvPr/>
          </p:nvSpPr>
          <p:spPr>
            <a:xfrm>
              <a:off x="2983555" y="1639250"/>
              <a:ext cx="731189" cy="71818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0" name="Hexagon 39"/>
            <p:cNvSpPr/>
            <p:nvPr/>
          </p:nvSpPr>
          <p:spPr>
            <a:xfrm>
              <a:off x="714347" y="1639250"/>
              <a:ext cx="731189" cy="71818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1" name="Hexagon 40"/>
            <p:cNvSpPr/>
            <p:nvPr/>
          </p:nvSpPr>
          <p:spPr>
            <a:xfrm>
              <a:off x="1848951" y="1639250"/>
              <a:ext cx="731189" cy="71818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2" name="Hexagon 41"/>
            <p:cNvSpPr/>
            <p:nvPr/>
          </p:nvSpPr>
          <p:spPr>
            <a:xfrm>
              <a:off x="1285852" y="1285860"/>
              <a:ext cx="731189" cy="718180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643570" y="785794"/>
            <a:ext cx="757243" cy="3440546"/>
            <a:chOff x="5715008" y="1428736"/>
            <a:chExt cx="828681" cy="3583422"/>
          </a:xfrm>
        </p:grpSpPr>
        <p:sp>
          <p:nvSpPr>
            <p:cNvPr id="43" name="Hexagon 42"/>
            <p:cNvSpPr/>
            <p:nvPr/>
          </p:nvSpPr>
          <p:spPr>
            <a:xfrm>
              <a:off x="5715008" y="4286256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4" name="Hexagon 43"/>
            <p:cNvSpPr/>
            <p:nvPr/>
          </p:nvSpPr>
          <p:spPr>
            <a:xfrm>
              <a:off x="5715008" y="3571876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5" name="Hexagon 44"/>
            <p:cNvSpPr/>
            <p:nvPr/>
          </p:nvSpPr>
          <p:spPr>
            <a:xfrm>
              <a:off x="5715008" y="2143116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" name="Hexagon 45"/>
            <p:cNvSpPr/>
            <p:nvPr/>
          </p:nvSpPr>
          <p:spPr>
            <a:xfrm>
              <a:off x="5715008" y="2857496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7" name="Hexagon 46"/>
            <p:cNvSpPr/>
            <p:nvPr/>
          </p:nvSpPr>
          <p:spPr>
            <a:xfrm>
              <a:off x="5715008" y="1428736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643306" y="1214422"/>
            <a:ext cx="1857388" cy="2643206"/>
            <a:chOff x="285720" y="3357562"/>
            <a:chExt cx="1857388" cy="2643206"/>
          </a:xfrm>
        </p:grpSpPr>
        <p:sp>
          <p:nvSpPr>
            <p:cNvPr id="48" name="Hexagon 47"/>
            <p:cNvSpPr/>
            <p:nvPr/>
          </p:nvSpPr>
          <p:spPr>
            <a:xfrm>
              <a:off x="857224" y="5000636"/>
              <a:ext cx="727895" cy="66876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9" name="Hexagon 48"/>
            <p:cNvSpPr/>
            <p:nvPr/>
          </p:nvSpPr>
          <p:spPr>
            <a:xfrm>
              <a:off x="1415213" y="3357562"/>
              <a:ext cx="727895" cy="66876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0" name="Hexagon 49"/>
            <p:cNvSpPr/>
            <p:nvPr/>
          </p:nvSpPr>
          <p:spPr>
            <a:xfrm>
              <a:off x="850466" y="4344784"/>
              <a:ext cx="727895" cy="66876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1" name="Hexagon 50"/>
            <p:cNvSpPr/>
            <p:nvPr/>
          </p:nvSpPr>
          <p:spPr>
            <a:xfrm>
              <a:off x="850466" y="3686636"/>
              <a:ext cx="727895" cy="66876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2" name="Hexagon 51"/>
            <p:cNvSpPr/>
            <p:nvPr/>
          </p:nvSpPr>
          <p:spPr>
            <a:xfrm>
              <a:off x="285720" y="5332005"/>
              <a:ext cx="727895" cy="668763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572264" y="4714884"/>
            <a:ext cx="2071999" cy="1285884"/>
            <a:chOff x="6572264" y="4929198"/>
            <a:chExt cx="2071999" cy="1285884"/>
          </a:xfrm>
        </p:grpSpPr>
        <p:sp>
          <p:nvSpPr>
            <p:cNvPr id="56" name="Hexagon 55"/>
            <p:cNvSpPr/>
            <p:nvPr/>
          </p:nvSpPr>
          <p:spPr>
            <a:xfrm>
              <a:off x="6643985" y="5581665"/>
              <a:ext cx="786115" cy="633417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7" name="Hexagon 56"/>
            <p:cNvSpPr/>
            <p:nvPr/>
          </p:nvSpPr>
          <p:spPr>
            <a:xfrm>
              <a:off x="7843846" y="5536421"/>
              <a:ext cx="786115" cy="633417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8" name="Hexagon 57"/>
            <p:cNvSpPr/>
            <p:nvPr/>
          </p:nvSpPr>
          <p:spPr>
            <a:xfrm>
              <a:off x="7223228" y="5269265"/>
              <a:ext cx="786115" cy="633417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59" name="Hexagon 58"/>
            <p:cNvSpPr/>
            <p:nvPr/>
          </p:nvSpPr>
          <p:spPr>
            <a:xfrm>
              <a:off x="7858148" y="4929198"/>
              <a:ext cx="786115" cy="633417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0" name="Hexagon 59"/>
            <p:cNvSpPr/>
            <p:nvPr/>
          </p:nvSpPr>
          <p:spPr>
            <a:xfrm>
              <a:off x="6572264" y="4929198"/>
              <a:ext cx="786115" cy="633417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214546" y="4214818"/>
            <a:ext cx="1785950" cy="2226100"/>
            <a:chOff x="785786" y="2786058"/>
            <a:chExt cx="2114565" cy="2511852"/>
          </a:xfrm>
        </p:grpSpPr>
        <p:sp>
          <p:nvSpPr>
            <p:cNvPr id="65" name="Hexagon 64"/>
            <p:cNvSpPr/>
            <p:nvPr/>
          </p:nvSpPr>
          <p:spPr>
            <a:xfrm>
              <a:off x="1428728" y="4572008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6" name="Hexagon 65"/>
            <p:cNvSpPr/>
            <p:nvPr/>
          </p:nvSpPr>
          <p:spPr>
            <a:xfrm>
              <a:off x="2071670" y="2786058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7" name="Hexagon 66"/>
            <p:cNvSpPr/>
            <p:nvPr/>
          </p:nvSpPr>
          <p:spPr>
            <a:xfrm>
              <a:off x="1428728" y="3857628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8" name="Hexagon 67"/>
            <p:cNvSpPr/>
            <p:nvPr/>
          </p:nvSpPr>
          <p:spPr>
            <a:xfrm>
              <a:off x="785786" y="2786058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69" name="Hexagon 68"/>
            <p:cNvSpPr/>
            <p:nvPr/>
          </p:nvSpPr>
          <p:spPr>
            <a:xfrm>
              <a:off x="1428728" y="3143248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429124" y="4572008"/>
            <a:ext cx="1528773" cy="1714512"/>
            <a:chOff x="714348" y="3286124"/>
            <a:chExt cx="1671649" cy="1797472"/>
          </a:xfrm>
        </p:grpSpPr>
        <p:sp>
          <p:nvSpPr>
            <p:cNvPr id="71" name="Hexagon 70"/>
            <p:cNvSpPr/>
            <p:nvPr/>
          </p:nvSpPr>
          <p:spPr>
            <a:xfrm>
              <a:off x="714348" y="4286256"/>
              <a:ext cx="671517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2" name="Hexagon 71"/>
            <p:cNvSpPr/>
            <p:nvPr/>
          </p:nvSpPr>
          <p:spPr>
            <a:xfrm>
              <a:off x="1714480" y="3643314"/>
              <a:ext cx="671517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3" name="Hexagon 72"/>
            <p:cNvSpPr/>
            <p:nvPr/>
          </p:nvSpPr>
          <p:spPr>
            <a:xfrm>
              <a:off x="1214414" y="3286124"/>
              <a:ext cx="671517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4" name="Hexagon 73"/>
            <p:cNvSpPr/>
            <p:nvPr/>
          </p:nvSpPr>
          <p:spPr>
            <a:xfrm>
              <a:off x="1714480" y="4357694"/>
              <a:ext cx="671517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5" name="Hexagon 74"/>
            <p:cNvSpPr/>
            <p:nvPr/>
          </p:nvSpPr>
          <p:spPr>
            <a:xfrm>
              <a:off x="714348" y="3571876"/>
              <a:ext cx="671517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785786" y="2500306"/>
            <a:ext cx="1400185" cy="2643206"/>
            <a:chOff x="571472" y="2643182"/>
            <a:chExt cx="1471623" cy="2869042"/>
          </a:xfrm>
        </p:grpSpPr>
        <p:sp>
          <p:nvSpPr>
            <p:cNvPr id="77" name="Hexagon 76"/>
            <p:cNvSpPr/>
            <p:nvPr/>
          </p:nvSpPr>
          <p:spPr>
            <a:xfrm>
              <a:off x="571472" y="3357562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8" name="Hexagon 77"/>
            <p:cNvSpPr/>
            <p:nvPr/>
          </p:nvSpPr>
          <p:spPr>
            <a:xfrm>
              <a:off x="1214414" y="3714752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79" name="Hexagon 78"/>
            <p:cNvSpPr/>
            <p:nvPr/>
          </p:nvSpPr>
          <p:spPr>
            <a:xfrm>
              <a:off x="571472" y="4071942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0" name="Hexagon 79"/>
            <p:cNvSpPr/>
            <p:nvPr/>
          </p:nvSpPr>
          <p:spPr>
            <a:xfrm>
              <a:off x="571472" y="4786322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1" name="Hexagon 80"/>
            <p:cNvSpPr/>
            <p:nvPr/>
          </p:nvSpPr>
          <p:spPr>
            <a:xfrm>
              <a:off x="571472" y="2643182"/>
              <a:ext cx="828681" cy="725902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RUTHERGLEN PRIMARY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Hexapents</dc:title>
  <dc:creator>room8</dc:creator>
  <cp:lastModifiedBy>room8</cp:lastModifiedBy>
  <cp:revision>5</cp:revision>
  <dcterms:created xsi:type="dcterms:W3CDTF">2009-08-07T00:15:20Z</dcterms:created>
  <dcterms:modified xsi:type="dcterms:W3CDTF">2009-08-13T23:55:25Z</dcterms:modified>
</cp:coreProperties>
</file>