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F3A28-57B3-4DF4-A459-82F443E1B9B1}" type="datetimeFigureOut">
              <a:rPr lang="en-US" smtClean="0"/>
              <a:pPr/>
              <a:t>8/14/2009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E40FE-1D7D-4488-90C7-9D2953D06E82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F3A28-57B3-4DF4-A459-82F443E1B9B1}" type="datetimeFigureOut">
              <a:rPr lang="en-US" smtClean="0"/>
              <a:pPr/>
              <a:t>8/14/2009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E40FE-1D7D-4488-90C7-9D2953D06E82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F3A28-57B3-4DF4-A459-82F443E1B9B1}" type="datetimeFigureOut">
              <a:rPr lang="en-US" smtClean="0"/>
              <a:pPr/>
              <a:t>8/14/2009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E40FE-1D7D-4488-90C7-9D2953D06E82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F3A28-57B3-4DF4-A459-82F443E1B9B1}" type="datetimeFigureOut">
              <a:rPr lang="en-US" smtClean="0"/>
              <a:pPr/>
              <a:t>8/14/2009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E40FE-1D7D-4488-90C7-9D2953D06E82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F3A28-57B3-4DF4-A459-82F443E1B9B1}" type="datetimeFigureOut">
              <a:rPr lang="en-US" smtClean="0"/>
              <a:pPr/>
              <a:t>8/14/2009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E40FE-1D7D-4488-90C7-9D2953D06E82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F3A28-57B3-4DF4-A459-82F443E1B9B1}" type="datetimeFigureOut">
              <a:rPr lang="en-US" smtClean="0"/>
              <a:pPr/>
              <a:t>8/14/2009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E40FE-1D7D-4488-90C7-9D2953D06E82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F3A28-57B3-4DF4-A459-82F443E1B9B1}" type="datetimeFigureOut">
              <a:rPr lang="en-US" smtClean="0"/>
              <a:pPr/>
              <a:t>8/14/2009</a:t>
            </a:fld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E40FE-1D7D-4488-90C7-9D2953D06E82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F3A28-57B3-4DF4-A459-82F443E1B9B1}" type="datetimeFigureOut">
              <a:rPr lang="en-US" smtClean="0"/>
              <a:pPr/>
              <a:t>8/14/2009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E40FE-1D7D-4488-90C7-9D2953D06E82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F3A28-57B3-4DF4-A459-82F443E1B9B1}" type="datetimeFigureOut">
              <a:rPr lang="en-US" smtClean="0"/>
              <a:pPr/>
              <a:t>8/14/2009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E40FE-1D7D-4488-90C7-9D2953D06E82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F3A28-57B3-4DF4-A459-82F443E1B9B1}" type="datetimeFigureOut">
              <a:rPr lang="en-US" smtClean="0"/>
              <a:pPr/>
              <a:t>8/14/2009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E40FE-1D7D-4488-90C7-9D2953D06E82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F3A28-57B3-4DF4-A459-82F443E1B9B1}" type="datetimeFigureOut">
              <a:rPr lang="en-US" smtClean="0"/>
              <a:pPr/>
              <a:t>8/14/2009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E40FE-1D7D-4488-90C7-9D2953D06E82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F3A28-57B3-4DF4-A459-82F443E1B9B1}" type="datetimeFigureOut">
              <a:rPr lang="en-US" smtClean="0"/>
              <a:pPr/>
              <a:t>8/14/2009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E40FE-1D7D-4488-90C7-9D2953D06E82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2071678"/>
            <a:ext cx="7772400" cy="147002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AU" b="1" cap="all" dirty="0" smtClean="0">
                <a:ln w="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Hexapenta</a:t>
            </a:r>
            <a:r>
              <a:rPr lang="en-AU" b="1" cap="all" dirty="0" smtClean="0">
                <a:ln w="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endParaRPr lang="en-AU" b="1" cap="all" dirty="0">
              <a:ln w="0">
                <a:solidFill>
                  <a:schemeClr val="accent1">
                    <a:lumMod val="60000"/>
                    <a:lumOff val="40000"/>
                  </a:schemeClr>
                </a:solidFill>
              </a:ln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52" y="3857628"/>
            <a:ext cx="6400800" cy="1857388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AU" b="1" cap="all" dirty="0" smtClean="0">
                <a:ln w="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Fergus and </a:t>
            </a:r>
            <a:r>
              <a:rPr lang="en-AU" b="1" cap="all" dirty="0" smtClean="0">
                <a:ln w="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N</a:t>
            </a:r>
            <a:r>
              <a:rPr lang="en-AU" b="1" cap="all" dirty="0" smtClean="0">
                <a:ln w="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athan</a:t>
            </a:r>
          </a:p>
          <a:p>
            <a:r>
              <a:rPr lang="en-AU" sz="1400" b="1" cap="all" dirty="0" smtClean="0">
                <a:ln w="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The task was we had to  make as many shapes as we can using five hexagons. Fergus</a:t>
            </a:r>
            <a:r>
              <a:rPr lang="en-AU" sz="1400" b="1" cap="all" dirty="0" smtClean="0">
                <a:ln w="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 and I found the task really hard. It looked easy from the start but it wasn't. The hardest part was figuring out a system  to be able to know  if we had everyone or not. We started putting them in similar groups.  </a:t>
            </a:r>
            <a:r>
              <a:rPr lang="en-AU" sz="1400" b="1" cap="all" dirty="0" smtClean="0">
                <a:ln w="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AU" sz="1400" b="1" cap="all" dirty="0" smtClean="0">
                <a:ln w="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:)</a:t>
            </a:r>
          </a:p>
        </p:txBody>
      </p:sp>
    </p:spTree>
  </p:cSld>
  <p:clrMapOvr>
    <a:masterClrMapping/>
  </p:clrMapOvr>
  <p:transition advTm="3500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A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 1</a:t>
            </a:r>
            <a:endParaRPr lang="en-A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6715140" y="4714884"/>
            <a:ext cx="1571636" cy="1357322"/>
            <a:chOff x="1285852" y="1857364"/>
            <a:chExt cx="1571636" cy="1357322"/>
          </a:xfrm>
        </p:grpSpPr>
        <p:sp>
          <p:nvSpPr>
            <p:cNvPr id="12" name="Hexagon 11"/>
            <p:cNvSpPr/>
            <p:nvPr/>
          </p:nvSpPr>
          <p:spPr>
            <a:xfrm>
              <a:off x="1285852" y="1857364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3" name="Hexagon 12"/>
            <p:cNvSpPr/>
            <p:nvPr/>
          </p:nvSpPr>
          <p:spPr>
            <a:xfrm>
              <a:off x="2214546" y="2571744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4" name="Hexagon 13"/>
            <p:cNvSpPr/>
            <p:nvPr/>
          </p:nvSpPr>
          <p:spPr>
            <a:xfrm>
              <a:off x="1714480" y="2214554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5" name="Hexagon 14"/>
            <p:cNvSpPr/>
            <p:nvPr/>
          </p:nvSpPr>
          <p:spPr>
            <a:xfrm>
              <a:off x="1285852" y="2500306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6" name="Hexagon 15"/>
            <p:cNvSpPr/>
            <p:nvPr/>
          </p:nvSpPr>
          <p:spPr>
            <a:xfrm>
              <a:off x="2214546" y="1928802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8072462" y="428604"/>
            <a:ext cx="642942" cy="3214710"/>
            <a:chOff x="7500958" y="2857496"/>
            <a:chExt cx="642942" cy="3214710"/>
          </a:xfrm>
        </p:grpSpPr>
        <p:sp>
          <p:nvSpPr>
            <p:cNvPr id="18" name="Hexagon 17"/>
            <p:cNvSpPr/>
            <p:nvPr/>
          </p:nvSpPr>
          <p:spPr>
            <a:xfrm>
              <a:off x="7500958" y="3500438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9" name="Hexagon 18"/>
            <p:cNvSpPr/>
            <p:nvPr/>
          </p:nvSpPr>
          <p:spPr>
            <a:xfrm>
              <a:off x="7500958" y="4786322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20" name="Hexagon 19"/>
            <p:cNvSpPr/>
            <p:nvPr/>
          </p:nvSpPr>
          <p:spPr>
            <a:xfrm>
              <a:off x="7500958" y="2857496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21" name="Hexagon 20"/>
            <p:cNvSpPr/>
            <p:nvPr/>
          </p:nvSpPr>
          <p:spPr>
            <a:xfrm>
              <a:off x="7500958" y="5429264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22" name="Hexagon 21"/>
            <p:cNvSpPr/>
            <p:nvPr/>
          </p:nvSpPr>
          <p:spPr>
            <a:xfrm>
              <a:off x="7500958" y="4143380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grpSp>
        <p:nvGrpSpPr>
          <p:cNvPr id="35" name="Group 34"/>
          <p:cNvGrpSpPr/>
          <p:nvPr/>
        </p:nvGrpSpPr>
        <p:grpSpPr>
          <a:xfrm rot="12581914">
            <a:off x="1310907" y="274576"/>
            <a:ext cx="1714512" cy="2286016"/>
            <a:chOff x="3500430" y="2786058"/>
            <a:chExt cx="1643074" cy="2214578"/>
          </a:xfrm>
        </p:grpSpPr>
        <p:sp>
          <p:nvSpPr>
            <p:cNvPr id="24" name="Hexagon 23"/>
            <p:cNvSpPr/>
            <p:nvPr/>
          </p:nvSpPr>
          <p:spPr>
            <a:xfrm>
              <a:off x="4000496" y="2786058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25" name="Hexagon 24"/>
            <p:cNvSpPr/>
            <p:nvPr/>
          </p:nvSpPr>
          <p:spPr>
            <a:xfrm>
              <a:off x="3500430" y="4357694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26" name="Hexagon 25"/>
            <p:cNvSpPr/>
            <p:nvPr/>
          </p:nvSpPr>
          <p:spPr>
            <a:xfrm>
              <a:off x="4000496" y="4000504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27" name="Hexagon 26"/>
            <p:cNvSpPr/>
            <p:nvPr/>
          </p:nvSpPr>
          <p:spPr>
            <a:xfrm>
              <a:off x="4000496" y="3429000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28" name="Hexagon 27"/>
            <p:cNvSpPr/>
            <p:nvPr/>
          </p:nvSpPr>
          <p:spPr>
            <a:xfrm>
              <a:off x="4500562" y="4357694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grpSp>
        <p:nvGrpSpPr>
          <p:cNvPr id="37" name="Group 36"/>
          <p:cNvGrpSpPr/>
          <p:nvPr/>
        </p:nvGrpSpPr>
        <p:grpSpPr>
          <a:xfrm rot="10260534">
            <a:off x="-231044" y="2837043"/>
            <a:ext cx="1776519" cy="2668667"/>
            <a:chOff x="2285984" y="928670"/>
            <a:chExt cx="1643074" cy="2571768"/>
          </a:xfrm>
        </p:grpSpPr>
        <p:sp>
          <p:nvSpPr>
            <p:cNvPr id="30" name="Hexagon 29"/>
            <p:cNvSpPr/>
            <p:nvPr/>
          </p:nvSpPr>
          <p:spPr>
            <a:xfrm>
              <a:off x="2797330" y="1855802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31" name="Hexagon 30"/>
            <p:cNvSpPr/>
            <p:nvPr/>
          </p:nvSpPr>
          <p:spPr>
            <a:xfrm>
              <a:off x="2285984" y="2857496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32" name="Hexagon 31"/>
            <p:cNvSpPr/>
            <p:nvPr/>
          </p:nvSpPr>
          <p:spPr>
            <a:xfrm>
              <a:off x="3286116" y="928670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33" name="Hexagon 32"/>
            <p:cNvSpPr/>
            <p:nvPr/>
          </p:nvSpPr>
          <p:spPr>
            <a:xfrm>
              <a:off x="2786050" y="1214422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34" name="Hexagon 33"/>
            <p:cNvSpPr/>
            <p:nvPr/>
          </p:nvSpPr>
          <p:spPr>
            <a:xfrm>
              <a:off x="2786050" y="2500306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214282" y="142852"/>
            <a:ext cx="1500198" cy="2143140"/>
            <a:chOff x="2428860" y="714356"/>
            <a:chExt cx="1500198" cy="2143140"/>
          </a:xfrm>
        </p:grpSpPr>
        <p:sp>
          <p:nvSpPr>
            <p:cNvPr id="39" name="Hexagon 38"/>
            <p:cNvSpPr/>
            <p:nvPr/>
          </p:nvSpPr>
          <p:spPr>
            <a:xfrm rot="5400000">
              <a:off x="2428860" y="2214554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40" name="Hexagon 39"/>
            <p:cNvSpPr/>
            <p:nvPr/>
          </p:nvSpPr>
          <p:spPr>
            <a:xfrm rot="5400000">
              <a:off x="2714612" y="1714488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41" name="Hexagon 40"/>
            <p:cNvSpPr/>
            <p:nvPr/>
          </p:nvSpPr>
          <p:spPr>
            <a:xfrm rot="5400000">
              <a:off x="2643174" y="714356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42" name="Hexagon 41"/>
            <p:cNvSpPr/>
            <p:nvPr/>
          </p:nvSpPr>
          <p:spPr>
            <a:xfrm rot="5400000">
              <a:off x="2928926" y="1214422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43" name="Hexagon 42"/>
            <p:cNvSpPr/>
            <p:nvPr/>
          </p:nvSpPr>
          <p:spPr>
            <a:xfrm rot="5400000">
              <a:off x="3286116" y="714356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grpSp>
        <p:nvGrpSpPr>
          <p:cNvPr id="45" name="Group 44"/>
          <p:cNvGrpSpPr/>
          <p:nvPr/>
        </p:nvGrpSpPr>
        <p:grpSpPr>
          <a:xfrm rot="16371309">
            <a:off x="4883241" y="791224"/>
            <a:ext cx="2500330" cy="1714512"/>
            <a:chOff x="2000232" y="571480"/>
            <a:chExt cx="2500330" cy="1714512"/>
          </a:xfrm>
        </p:grpSpPr>
        <p:sp>
          <p:nvSpPr>
            <p:cNvPr id="46" name="Hexagon 45"/>
            <p:cNvSpPr/>
            <p:nvPr/>
          </p:nvSpPr>
          <p:spPr>
            <a:xfrm rot="5400000">
              <a:off x="3857620" y="1643050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47" name="Hexagon 46"/>
            <p:cNvSpPr/>
            <p:nvPr/>
          </p:nvSpPr>
          <p:spPr>
            <a:xfrm rot="5400000">
              <a:off x="3214678" y="1643050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48" name="Hexagon 47"/>
            <p:cNvSpPr/>
            <p:nvPr/>
          </p:nvSpPr>
          <p:spPr>
            <a:xfrm rot="5400000">
              <a:off x="2285984" y="1071546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49" name="Hexagon 48"/>
            <p:cNvSpPr/>
            <p:nvPr/>
          </p:nvSpPr>
          <p:spPr>
            <a:xfrm rot="5400000">
              <a:off x="2571736" y="1571612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50" name="Hexagon 49"/>
            <p:cNvSpPr/>
            <p:nvPr/>
          </p:nvSpPr>
          <p:spPr>
            <a:xfrm rot="5400000">
              <a:off x="2000232" y="571480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sp>
        <p:nvSpPr>
          <p:cNvPr id="52" name="Hexagon 51"/>
          <p:cNvSpPr/>
          <p:nvPr/>
        </p:nvSpPr>
        <p:spPr>
          <a:xfrm rot="171309">
            <a:off x="7250569" y="1140535"/>
            <a:ext cx="642942" cy="64294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53" name="Hexagon 52"/>
          <p:cNvSpPr/>
          <p:nvPr/>
        </p:nvSpPr>
        <p:spPr>
          <a:xfrm rot="171309">
            <a:off x="7218544" y="1782679"/>
            <a:ext cx="642942" cy="64294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54" name="Hexagon 53"/>
          <p:cNvSpPr/>
          <p:nvPr/>
        </p:nvSpPr>
        <p:spPr>
          <a:xfrm rot="171309">
            <a:off x="7159382" y="3015986"/>
            <a:ext cx="642942" cy="64294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55" name="Hexagon 54"/>
          <p:cNvSpPr/>
          <p:nvPr/>
        </p:nvSpPr>
        <p:spPr>
          <a:xfrm rot="171309">
            <a:off x="7159381" y="2444482"/>
            <a:ext cx="642942" cy="64294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56" name="Hexagon 55"/>
          <p:cNvSpPr/>
          <p:nvPr/>
        </p:nvSpPr>
        <p:spPr>
          <a:xfrm rot="171309">
            <a:off x="6659315" y="3301738"/>
            <a:ext cx="642942" cy="64294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grpSp>
        <p:nvGrpSpPr>
          <p:cNvPr id="63" name="Group 62"/>
          <p:cNvGrpSpPr/>
          <p:nvPr/>
        </p:nvGrpSpPr>
        <p:grpSpPr>
          <a:xfrm rot="259125">
            <a:off x="4078799" y="364097"/>
            <a:ext cx="2162892" cy="2161201"/>
            <a:chOff x="3730357" y="497595"/>
            <a:chExt cx="2162892" cy="2161201"/>
          </a:xfrm>
        </p:grpSpPr>
        <p:sp>
          <p:nvSpPr>
            <p:cNvPr id="58" name="Hexagon 57"/>
            <p:cNvSpPr/>
            <p:nvPr/>
          </p:nvSpPr>
          <p:spPr>
            <a:xfrm rot="171309">
              <a:off x="5250307" y="497595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59" name="Hexagon 58"/>
            <p:cNvSpPr/>
            <p:nvPr/>
          </p:nvSpPr>
          <p:spPr>
            <a:xfrm rot="171309">
              <a:off x="5218282" y="1139739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60" name="Hexagon 59"/>
            <p:cNvSpPr/>
            <p:nvPr/>
          </p:nvSpPr>
          <p:spPr>
            <a:xfrm rot="171309">
              <a:off x="4230424" y="1730102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61" name="Hexagon 60"/>
            <p:cNvSpPr/>
            <p:nvPr/>
          </p:nvSpPr>
          <p:spPr>
            <a:xfrm rot="171309">
              <a:off x="4730489" y="1444350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62" name="Hexagon 61"/>
            <p:cNvSpPr/>
            <p:nvPr/>
          </p:nvSpPr>
          <p:spPr>
            <a:xfrm rot="171309">
              <a:off x="3730357" y="2015854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5214942" y="4357718"/>
            <a:ext cx="1143008" cy="1857364"/>
            <a:chOff x="5214942" y="4357718"/>
            <a:chExt cx="1143008" cy="1857364"/>
          </a:xfrm>
        </p:grpSpPr>
        <p:sp>
          <p:nvSpPr>
            <p:cNvPr id="71" name="Hexagon 70"/>
            <p:cNvSpPr/>
            <p:nvPr/>
          </p:nvSpPr>
          <p:spPr>
            <a:xfrm>
              <a:off x="5214942" y="4357718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72" name="Hexagon 71"/>
            <p:cNvSpPr/>
            <p:nvPr/>
          </p:nvSpPr>
          <p:spPr>
            <a:xfrm>
              <a:off x="5715008" y="5286388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73" name="Hexagon 72"/>
            <p:cNvSpPr/>
            <p:nvPr/>
          </p:nvSpPr>
          <p:spPr>
            <a:xfrm>
              <a:off x="5214942" y="5572140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74" name="Hexagon 73"/>
            <p:cNvSpPr/>
            <p:nvPr/>
          </p:nvSpPr>
          <p:spPr>
            <a:xfrm>
              <a:off x="5214942" y="5000660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75" name="Hexagon 74"/>
            <p:cNvSpPr/>
            <p:nvPr/>
          </p:nvSpPr>
          <p:spPr>
            <a:xfrm>
              <a:off x="5715008" y="4643446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3428992" y="4143380"/>
            <a:ext cx="1500198" cy="1928826"/>
            <a:chOff x="2857488" y="3643314"/>
            <a:chExt cx="1500198" cy="1928826"/>
          </a:xfrm>
        </p:grpSpPr>
        <p:sp>
          <p:nvSpPr>
            <p:cNvPr id="78" name="Hexagon 77"/>
            <p:cNvSpPr/>
            <p:nvPr/>
          </p:nvSpPr>
          <p:spPr>
            <a:xfrm>
              <a:off x="2857488" y="3643314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79" name="Hexagon 78"/>
            <p:cNvSpPr/>
            <p:nvPr/>
          </p:nvSpPr>
          <p:spPr>
            <a:xfrm>
              <a:off x="3714744" y="4357694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80" name="Hexagon 79"/>
            <p:cNvSpPr/>
            <p:nvPr/>
          </p:nvSpPr>
          <p:spPr>
            <a:xfrm>
              <a:off x="3286116" y="4000504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81" name="Hexagon 80"/>
            <p:cNvSpPr/>
            <p:nvPr/>
          </p:nvSpPr>
          <p:spPr>
            <a:xfrm>
              <a:off x="2857488" y="4286256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82" name="Hexagon 81"/>
            <p:cNvSpPr/>
            <p:nvPr/>
          </p:nvSpPr>
          <p:spPr>
            <a:xfrm>
              <a:off x="3714744" y="4929198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2428860" y="4714884"/>
            <a:ext cx="1428760" cy="2000264"/>
            <a:chOff x="1714480" y="4643446"/>
            <a:chExt cx="1428760" cy="2000264"/>
          </a:xfrm>
        </p:grpSpPr>
        <p:sp>
          <p:nvSpPr>
            <p:cNvPr id="85" name="Hexagon 84"/>
            <p:cNvSpPr/>
            <p:nvPr/>
          </p:nvSpPr>
          <p:spPr>
            <a:xfrm>
              <a:off x="1714480" y="5286388"/>
              <a:ext cx="571504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86" name="Hexagon 85"/>
            <p:cNvSpPr/>
            <p:nvPr/>
          </p:nvSpPr>
          <p:spPr>
            <a:xfrm>
              <a:off x="2571736" y="6000768"/>
              <a:ext cx="571504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87" name="Hexagon 86"/>
            <p:cNvSpPr/>
            <p:nvPr/>
          </p:nvSpPr>
          <p:spPr>
            <a:xfrm>
              <a:off x="2143108" y="5643578"/>
              <a:ext cx="571504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88" name="Hexagon 87"/>
            <p:cNvSpPr/>
            <p:nvPr/>
          </p:nvSpPr>
          <p:spPr>
            <a:xfrm>
              <a:off x="1714480" y="5929330"/>
              <a:ext cx="571504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89" name="Hexagon 88"/>
            <p:cNvSpPr/>
            <p:nvPr/>
          </p:nvSpPr>
          <p:spPr>
            <a:xfrm>
              <a:off x="1714480" y="4643446"/>
              <a:ext cx="571504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cxnSp>
        <p:nvCxnSpPr>
          <p:cNvPr id="92" name="Straight Connector 91"/>
          <p:cNvCxnSpPr/>
          <p:nvPr/>
        </p:nvCxnSpPr>
        <p:spPr>
          <a:xfrm rot="5400000">
            <a:off x="1678773" y="1893095"/>
            <a:ext cx="385762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rot="10800000" flipV="1">
            <a:off x="0" y="3857628"/>
            <a:ext cx="3571868" cy="2214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3571868" y="3857628"/>
            <a:ext cx="5572132" cy="7858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Hexagon 102"/>
          <p:cNvSpPr/>
          <p:nvPr/>
        </p:nvSpPr>
        <p:spPr>
          <a:xfrm rot="430434">
            <a:off x="5395447" y="3466629"/>
            <a:ext cx="642942" cy="64294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104" name="Hexagon 103"/>
          <p:cNvSpPr/>
          <p:nvPr/>
        </p:nvSpPr>
        <p:spPr>
          <a:xfrm rot="430434">
            <a:off x="5895513" y="3180877"/>
            <a:ext cx="642942" cy="64294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105" name="Hexagon 104"/>
          <p:cNvSpPr/>
          <p:nvPr/>
        </p:nvSpPr>
        <p:spPr>
          <a:xfrm rot="430434">
            <a:off x="4038125" y="3038001"/>
            <a:ext cx="642942" cy="64294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106" name="Hexagon 105"/>
          <p:cNvSpPr/>
          <p:nvPr/>
        </p:nvSpPr>
        <p:spPr>
          <a:xfrm rot="430434">
            <a:off x="4466753" y="3395192"/>
            <a:ext cx="642942" cy="64294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107" name="Hexagon 106"/>
          <p:cNvSpPr/>
          <p:nvPr/>
        </p:nvSpPr>
        <p:spPr>
          <a:xfrm rot="430434">
            <a:off x="4966820" y="3109439"/>
            <a:ext cx="642942" cy="64294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grpSp>
        <p:nvGrpSpPr>
          <p:cNvPr id="108" name="Group 107"/>
          <p:cNvGrpSpPr/>
          <p:nvPr/>
        </p:nvGrpSpPr>
        <p:grpSpPr>
          <a:xfrm rot="3966215">
            <a:off x="1387561" y="2279641"/>
            <a:ext cx="1674480" cy="2594730"/>
            <a:chOff x="3357554" y="1608654"/>
            <a:chExt cx="1990522" cy="2939541"/>
          </a:xfrm>
        </p:grpSpPr>
        <p:sp>
          <p:nvSpPr>
            <p:cNvPr id="109" name="Hexagon 108"/>
            <p:cNvSpPr/>
            <p:nvPr/>
          </p:nvSpPr>
          <p:spPr>
            <a:xfrm>
              <a:off x="4006990" y="1608654"/>
              <a:ext cx="847514" cy="833443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10" name="Hexagon 109"/>
            <p:cNvSpPr/>
            <p:nvPr/>
          </p:nvSpPr>
          <p:spPr>
            <a:xfrm>
              <a:off x="3912822" y="3275541"/>
              <a:ext cx="847514" cy="833443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11" name="Hexagon 110"/>
            <p:cNvSpPr/>
            <p:nvPr/>
          </p:nvSpPr>
          <p:spPr>
            <a:xfrm>
              <a:off x="3929058" y="2428868"/>
              <a:ext cx="847514" cy="833443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12" name="Hexagon 111"/>
            <p:cNvSpPr/>
            <p:nvPr/>
          </p:nvSpPr>
          <p:spPr>
            <a:xfrm>
              <a:off x="3357554" y="2000240"/>
              <a:ext cx="847514" cy="833443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13" name="Hexagon 112"/>
            <p:cNvSpPr/>
            <p:nvPr/>
          </p:nvSpPr>
          <p:spPr>
            <a:xfrm>
              <a:off x="4500562" y="3714752"/>
              <a:ext cx="847514" cy="833443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</p:spTree>
  </p:cSld>
  <p:clrMapOvr>
    <a:masterClrMapping/>
  </p:clrMapOvr>
  <p:transition advTm="5047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A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No 2</a:t>
            </a:r>
            <a:endParaRPr lang="en-A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56" name="Group 55"/>
          <p:cNvGrpSpPr/>
          <p:nvPr/>
        </p:nvGrpSpPr>
        <p:grpSpPr>
          <a:xfrm>
            <a:off x="6643670" y="2857496"/>
            <a:ext cx="2500330" cy="1132982"/>
            <a:chOff x="5786446" y="2214554"/>
            <a:chExt cx="2500330" cy="1132982"/>
          </a:xfrm>
        </p:grpSpPr>
        <p:sp>
          <p:nvSpPr>
            <p:cNvPr id="5" name="Hexagon 4"/>
            <p:cNvSpPr/>
            <p:nvPr/>
          </p:nvSpPr>
          <p:spPr>
            <a:xfrm rot="5400000">
              <a:off x="7072330" y="2214554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6" name="Hexagon 5"/>
            <p:cNvSpPr/>
            <p:nvPr/>
          </p:nvSpPr>
          <p:spPr>
            <a:xfrm rot="5400000">
              <a:off x="6776552" y="2704594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7" name="Hexagon 6"/>
            <p:cNvSpPr/>
            <p:nvPr/>
          </p:nvSpPr>
          <p:spPr>
            <a:xfrm rot="5400000">
              <a:off x="5786446" y="2214554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8" name="Hexagon 7"/>
            <p:cNvSpPr/>
            <p:nvPr/>
          </p:nvSpPr>
          <p:spPr>
            <a:xfrm rot="5400000">
              <a:off x="7643834" y="2214554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9" name="Hexagon 8"/>
            <p:cNvSpPr/>
            <p:nvPr/>
          </p:nvSpPr>
          <p:spPr>
            <a:xfrm rot="5400000">
              <a:off x="6429388" y="2214554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5929322" y="1071546"/>
            <a:ext cx="1143008" cy="2571768"/>
            <a:chOff x="3500430" y="1643050"/>
            <a:chExt cx="1143008" cy="2571768"/>
          </a:xfrm>
        </p:grpSpPr>
        <p:sp>
          <p:nvSpPr>
            <p:cNvPr id="11" name="Hexagon 10"/>
            <p:cNvSpPr/>
            <p:nvPr/>
          </p:nvSpPr>
          <p:spPr>
            <a:xfrm>
              <a:off x="4000496" y="1928802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2" name="Hexagon 11"/>
            <p:cNvSpPr/>
            <p:nvPr/>
          </p:nvSpPr>
          <p:spPr>
            <a:xfrm>
              <a:off x="3500430" y="3571876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3" name="Hexagon 12"/>
            <p:cNvSpPr/>
            <p:nvPr/>
          </p:nvSpPr>
          <p:spPr>
            <a:xfrm>
              <a:off x="3500430" y="2928934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4" name="Hexagon 13"/>
            <p:cNvSpPr/>
            <p:nvPr/>
          </p:nvSpPr>
          <p:spPr>
            <a:xfrm>
              <a:off x="3500430" y="1643050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5" name="Hexagon 14"/>
            <p:cNvSpPr/>
            <p:nvPr/>
          </p:nvSpPr>
          <p:spPr>
            <a:xfrm>
              <a:off x="4000496" y="2571744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7286612" y="500042"/>
            <a:ext cx="1857388" cy="2071702"/>
            <a:chOff x="2928926" y="1500174"/>
            <a:chExt cx="1500198" cy="1571636"/>
          </a:xfrm>
        </p:grpSpPr>
        <p:sp>
          <p:nvSpPr>
            <p:cNvPr id="23" name="Hexagon 22"/>
            <p:cNvSpPr/>
            <p:nvPr/>
          </p:nvSpPr>
          <p:spPr>
            <a:xfrm>
              <a:off x="3357554" y="1500174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24" name="Hexagon 23"/>
            <p:cNvSpPr/>
            <p:nvPr/>
          </p:nvSpPr>
          <p:spPr>
            <a:xfrm>
              <a:off x="3786182" y="1785926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25" name="Hexagon 24"/>
            <p:cNvSpPr/>
            <p:nvPr/>
          </p:nvSpPr>
          <p:spPr>
            <a:xfrm>
              <a:off x="2928926" y="2428868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26" name="Hexagon 25"/>
            <p:cNvSpPr/>
            <p:nvPr/>
          </p:nvSpPr>
          <p:spPr>
            <a:xfrm>
              <a:off x="2928926" y="1785926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27" name="Hexagon 26"/>
            <p:cNvSpPr/>
            <p:nvPr/>
          </p:nvSpPr>
          <p:spPr>
            <a:xfrm>
              <a:off x="3786182" y="2428868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0" y="142852"/>
            <a:ext cx="2071702" cy="2500330"/>
            <a:chOff x="2571736" y="1714488"/>
            <a:chExt cx="1571636" cy="1928826"/>
          </a:xfrm>
        </p:grpSpPr>
        <p:sp>
          <p:nvSpPr>
            <p:cNvPr id="35" name="Hexagon 34"/>
            <p:cNvSpPr/>
            <p:nvPr/>
          </p:nvSpPr>
          <p:spPr>
            <a:xfrm>
              <a:off x="3071802" y="1714488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36" name="Hexagon 35"/>
            <p:cNvSpPr/>
            <p:nvPr/>
          </p:nvSpPr>
          <p:spPr>
            <a:xfrm>
              <a:off x="3000364" y="3000372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37" name="Hexagon 36"/>
            <p:cNvSpPr/>
            <p:nvPr/>
          </p:nvSpPr>
          <p:spPr>
            <a:xfrm>
              <a:off x="3000364" y="2357430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38" name="Hexagon 37"/>
            <p:cNvSpPr/>
            <p:nvPr/>
          </p:nvSpPr>
          <p:spPr>
            <a:xfrm>
              <a:off x="2571736" y="2071678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39" name="Hexagon 38"/>
            <p:cNvSpPr/>
            <p:nvPr/>
          </p:nvSpPr>
          <p:spPr>
            <a:xfrm>
              <a:off x="3500430" y="2071678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5429256" y="0"/>
            <a:ext cx="2214578" cy="1143008"/>
            <a:chOff x="3857620" y="1857364"/>
            <a:chExt cx="2214578" cy="1143008"/>
          </a:xfrm>
        </p:grpSpPr>
        <p:sp>
          <p:nvSpPr>
            <p:cNvPr id="60" name="Hexagon 59"/>
            <p:cNvSpPr/>
            <p:nvPr/>
          </p:nvSpPr>
          <p:spPr>
            <a:xfrm rot="5400000">
              <a:off x="4786314" y="1857364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61" name="Hexagon 60"/>
            <p:cNvSpPr/>
            <p:nvPr/>
          </p:nvSpPr>
          <p:spPr>
            <a:xfrm rot="5400000">
              <a:off x="5072066" y="2357430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62" name="Hexagon 61"/>
            <p:cNvSpPr/>
            <p:nvPr/>
          </p:nvSpPr>
          <p:spPr>
            <a:xfrm rot="5400000">
              <a:off x="3857620" y="2357430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63" name="Hexagon 62"/>
            <p:cNvSpPr/>
            <p:nvPr/>
          </p:nvSpPr>
          <p:spPr>
            <a:xfrm rot="5400000">
              <a:off x="5429256" y="1857364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64" name="Hexagon 63"/>
            <p:cNvSpPr/>
            <p:nvPr/>
          </p:nvSpPr>
          <p:spPr>
            <a:xfrm rot="5400000">
              <a:off x="4143372" y="1857364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857356" y="2000240"/>
            <a:ext cx="1919084" cy="2547955"/>
            <a:chOff x="2285984" y="1071546"/>
            <a:chExt cx="1919084" cy="2547955"/>
          </a:xfrm>
        </p:grpSpPr>
        <p:sp>
          <p:nvSpPr>
            <p:cNvPr id="78" name="Hexagon 77"/>
            <p:cNvSpPr/>
            <p:nvPr/>
          </p:nvSpPr>
          <p:spPr>
            <a:xfrm>
              <a:off x="2285984" y="2357430"/>
              <a:ext cx="776076" cy="833443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79" name="Hexagon 78"/>
            <p:cNvSpPr/>
            <p:nvPr/>
          </p:nvSpPr>
          <p:spPr>
            <a:xfrm>
              <a:off x="2857488" y="1928802"/>
              <a:ext cx="776076" cy="833443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80" name="Hexagon 79"/>
            <p:cNvSpPr/>
            <p:nvPr/>
          </p:nvSpPr>
          <p:spPr>
            <a:xfrm>
              <a:off x="3428992" y="1500174"/>
              <a:ext cx="776076" cy="833443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81" name="Hexagon 80"/>
            <p:cNvSpPr/>
            <p:nvPr/>
          </p:nvSpPr>
          <p:spPr>
            <a:xfrm>
              <a:off x="2857488" y="1071546"/>
              <a:ext cx="776076" cy="833443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82" name="Hexagon 81"/>
            <p:cNvSpPr/>
            <p:nvPr/>
          </p:nvSpPr>
          <p:spPr>
            <a:xfrm>
              <a:off x="2857488" y="2786058"/>
              <a:ext cx="776076" cy="833443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grpSp>
        <p:nvGrpSpPr>
          <p:cNvPr id="58" name="Group 57"/>
          <p:cNvGrpSpPr/>
          <p:nvPr/>
        </p:nvGrpSpPr>
        <p:grpSpPr>
          <a:xfrm rot="5400000">
            <a:off x="3143240" y="1928802"/>
            <a:ext cx="2571768" cy="1143008"/>
            <a:chOff x="285720" y="1357298"/>
            <a:chExt cx="2571768" cy="1143008"/>
          </a:xfrm>
        </p:grpSpPr>
        <p:sp>
          <p:nvSpPr>
            <p:cNvPr id="59" name="Hexagon 58"/>
            <p:cNvSpPr/>
            <p:nvPr/>
          </p:nvSpPr>
          <p:spPr>
            <a:xfrm rot="5400000">
              <a:off x="285720" y="1357298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71" name="Hexagon 70"/>
            <p:cNvSpPr/>
            <p:nvPr/>
          </p:nvSpPr>
          <p:spPr>
            <a:xfrm rot="5400000">
              <a:off x="1857356" y="1857364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77" name="Hexagon 76"/>
            <p:cNvSpPr/>
            <p:nvPr/>
          </p:nvSpPr>
          <p:spPr>
            <a:xfrm rot="5400000">
              <a:off x="2214546" y="1357298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84" name="Hexagon 83"/>
            <p:cNvSpPr/>
            <p:nvPr/>
          </p:nvSpPr>
          <p:spPr>
            <a:xfrm rot="5400000">
              <a:off x="928662" y="1357298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85" name="Hexagon 84"/>
            <p:cNvSpPr/>
            <p:nvPr/>
          </p:nvSpPr>
          <p:spPr>
            <a:xfrm rot="5400000">
              <a:off x="1571604" y="1357298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grpSp>
        <p:nvGrpSpPr>
          <p:cNvPr id="86" name="Group 85"/>
          <p:cNvGrpSpPr/>
          <p:nvPr/>
        </p:nvGrpSpPr>
        <p:grpSpPr>
          <a:xfrm rot="5400000">
            <a:off x="2107389" y="392909"/>
            <a:ext cx="1928826" cy="1143008"/>
            <a:chOff x="3286116" y="2000240"/>
            <a:chExt cx="1928826" cy="1143008"/>
          </a:xfrm>
        </p:grpSpPr>
        <p:sp>
          <p:nvSpPr>
            <p:cNvPr id="87" name="Hexagon 86"/>
            <p:cNvSpPr/>
            <p:nvPr/>
          </p:nvSpPr>
          <p:spPr>
            <a:xfrm rot="5400000">
              <a:off x="3286116" y="2000240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88" name="Hexagon 87"/>
            <p:cNvSpPr/>
            <p:nvPr/>
          </p:nvSpPr>
          <p:spPr>
            <a:xfrm rot="5400000">
              <a:off x="3929058" y="2000240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89" name="Hexagon 88"/>
            <p:cNvSpPr/>
            <p:nvPr/>
          </p:nvSpPr>
          <p:spPr>
            <a:xfrm rot="5400000">
              <a:off x="4214810" y="2500306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90" name="Hexagon 89"/>
            <p:cNvSpPr/>
            <p:nvPr/>
          </p:nvSpPr>
          <p:spPr>
            <a:xfrm rot="5400000">
              <a:off x="4572000" y="2000240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91" name="Hexagon 90"/>
            <p:cNvSpPr/>
            <p:nvPr/>
          </p:nvSpPr>
          <p:spPr>
            <a:xfrm rot="5400000">
              <a:off x="3571868" y="2500306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0" y="2357430"/>
            <a:ext cx="1643074" cy="2214578"/>
            <a:chOff x="6858016" y="1571612"/>
            <a:chExt cx="1643074" cy="2214578"/>
          </a:xfrm>
        </p:grpSpPr>
        <p:sp>
          <p:nvSpPr>
            <p:cNvPr id="93" name="Hexagon 92"/>
            <p:cNvSpPr/>
            <p:nvPr/>
          </p:nvSpPr>
          <p:spPr>
            <a:xfrm>
              <a:off x="6858016" y="2857496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94" name="Hexagon 93"/>
            <p:cNvSpPr/>
            <p:nvPr/>
          </p:nvSpPr>
          <p:spPr>
            <a:xfrm>
              <a:off x="6858016" y="2214554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95" name="Hexagon 94"/>
            <p:cNvSpPr/>
            <p:nvPr/>
          </p:nvSpPr>
          <p:spPr>
            <a:xfrm>
              <a:off x="7858148" y="2857496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96" name="Hexagon 95"/>
            <p:cNvSpPr/>
            <p:nvPr/>
          </p:nvSpPr>
          <p:spPr>
            <a:xfrm>
              <a:off x="6858016" y="1571612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97" name="Hexagon 96"/>
            <p:cNvSpPr/>
            <p:nvPr/>
          </p:nvSpPr>
          <p:spPr>
            <a:xfrm>
              <a:off x="7358082" y="3143248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7000892" y="3857628"/>
            <a:ext cx="1857388" cy="1571636"/>
            <a:chOff x="4500562" y="1428736"/>
            <a:chExt cx="1857388" cy="1571636"/>
          </a:xfrm>
        </p:grpSpPr>
        <p:sp>
          <p:nvSpPr>
            <p:cNvPr id="99" name="Hexagon 98"/>
            <p:cNvSpPr/>
            <p:nvPr/>
          </p:nvSpPr>
          <p:spPr>
            <a:xfrm rot="5400000">
              <a:off x="5429256" y="1928802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0" name="Hexagon 99"/>
            <p:cNvSpPr/>
            <p:nvPr/>
          </p:nvSpPr>
          <p:spPr>
            <a:xfrm rot="5400000">
              <a:off x="5715008" y="1500174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1" name="Hexagon 100"/>
            <p:cNvSpPr/>
            <p:nvPr/>
          </p:nvSpPr>
          <p:spPr>
            <a:xfrm rot="5400000">
              <a:off x="4786314" y="1928802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2" name="Hexagon 101"/>
            <p:cNvSpPr/>
            <p:nvPr/>
          </p:nvSpPr>
          <p:spPr>
            <a:xfrm rot="5400000">
              <a:off x="4500562" y="2357430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3" name="Hexagon 102"/>
            <p:cNvSpPr/>
            <p:nvPr/>
          </p:nvSpPr>
          <p:spPr>
            <a:xfrm rot="5400000">
              <a:off x="4500562" y="1428736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142844" y="4714884"/>
            <a:ext cx="1857388" cy="1643074"/>
            <a:chOff x="1142976" y="3929066"/>
            <a:chExt cx="1857388" cy="1643074"/>
          </a:xfrm>
        </p:grpSpPr>
        <p:sp>
          <p:nvSpPr>
            <p:cNvPr id="105" name="Hexagon 104"/>
            <p:cNvSpPr/>
            <p:nvPr/>
          </p:nvSpPr>
          <p:spPr>
            <a:xfrm rot="5400000">
              <a:off x="2071670" y="4429132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6" name="Hexagon 105"/>
            <p:cNvSpPr/>
            <p:nvPr/>
          </p:nvSpPr>
          <p:spPr>
            <a:xfrm rot="5400000">
              <a:off x="2357422" y="4929198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7" name="Hexagon 106"/>
            <p:cNvSpPr/>
            <p:nvPr/>
          </p:nvSpPr>
          <p:spPr>
            <a:xfrm rot="5400000">
              <a:off x="1500166" y="4429132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8" name="Hexagon 107"/>
            <p:cNvSpPr/>
            <p:nvPr/>
          </p:nvSpPr>
          <p:spPr>
            <a:xfrm rot="5400000">
              <a:off x="1714480" y="4929198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9" name="Hexagon 108"/>
            <p:cNvSpPr/>
            <p:nvPr/>
          </p:nvSpPr>
          <p:spPr>
            <a:xfrm rot="5400000">
              <a:off x="1142976" y="3929066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2428860" y="4857760"/>
            <a:ext cx="1857388" cy="1571636"/>
            <a:chOff x="4500562" y="1428736"/>
            <a:chExt cx="1857388" cy="1571636"/>
          </a:xfrm>
        </p:grpSpPr>
        <p:sp>
          <p:nvSpPr>
            <p:cNvPr id="111" name="Hexagon 110"/>
            <p:cNvSpPr/>
            <p:nvPr/>
          </p:nvSpPr>
          <p:spPr>
            <a:xfrm rot="5400000">
              <a:off x="5429256" y="1928802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12" name="Hexagon 111"/>
            <p:cNvSpPr/>
            <p:nvPr/>
          </p:nvSpPr>
          <p:spPr>
            <a:xfrm rot="5400000">
              <a:off x="5715008" y="1500174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13" name="Hexagon 112"/>
            <p:cNvSpPr/>
            <p:nvPr/>
          </p:nvSpPr>
          <p:spPr>
            <a:xfrm rot="5400000">
              <a:off x="4786314" y="1928802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14" name="Hexagon 113"/>
            <p:cNvSpPr/>
            <p:nvPr/>
          </p:nvSpPr>
          <p:spPr>
            <a:xfrm rot="5400000">
              <a:off x="4500562" y="2357430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15" name="Hexagon 114"/>
            <p:cNvSpPr/>
            <p:nvPr/>
          </p:nvSpPr>
          <p:spPr>
            <a:xfrm rot="5400000">
              <a:off x="4500562" y="1428736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4929190" y="4500570"/>
            <a:ext cx="1630930" cy="1857388"/>
            <a:chOff x="6170339" y="500042"/>
            <a:chExt cx="1630930" cy="1857388"/>
          </a:xfrm>
        </p:grpSpPr>
        <p:sp>
          <p:nvSpPr>
            <p:cNvPr id="117" name="Hexagon 116"/>
            <p:cNvSpPr/>
            <p:nvPr/>
          </p:nvSpPr>
          <p:spPr>
            <a:xfrm rot="159444">
              <a:off x="7158327" y="1086105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18" name="Hexagon 117"/>
            <p:cNvSpPr/>
            <p:nvPr/>
          </p:nvSpPr>
          <p:spPr>
            <a:xfrm rot="11082475">
              <a:off x="6669004" y="1382598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19" name="Hexagon 118"/>
            <p:cNvSpPr/>
            <p:nvPr/>
          </p:nvSpPr>
          <p:spPr>
            <a:xfrm rot="298918">
              <a:off x="6170339" y="1669752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20" name="Hexagon 119"/>
            <p:cNvSpPr/>
            <p:nvPr/>
          </p:nvSpPr>
          <p:spPr>
            <a:xfrm>
              <a:off x="7143768" y="500042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21" name="Hexagon 120"/>
            <p:cNvSpPr/>
            <p:nvPr/>
          </p:nvSpPr>
          <p:spPr>
            <a:xfrm>
              <a:off x="7143768" y="1714488"/>
              <a:ext cx="642942" cy="64294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</p:spTree>
  </p:cSld>
  <p:clrMapOvr>
    <a:masterClrMapping/>
  </p:clrMapOvr>
  <p:transition advTm="3406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73</Words>
  <Application>Microsoft Office PowerPoint</Application>
  <PresentationFormat>On-screen Show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Hexapenta </vt:lpstr>
      <vt:lpstr>No 1</vt:lpstr>
      <vt:lpstr>No 2</vt:lpstr>
    </vt:vector>
  </TitlesOfParts>
  <Company>RUTHERGLEN PRIMARY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Hexapenta </dc:title>
  <dc:creator>RPS</dc:creator>
  <cp:lastModifiedBy>room8</cp:lastModifiedBy>
  <cp:revision>16</cp:revision>
  <dcterms:created xsi:type="dcterms:W3CDTF">2009-08-06T23:38:08Z</dcterms:created>
  <dcterms:modified xsi:type="dcterms:W3CDTF">2009-08-14T00:06:07Z</dcterms:modified>
</cp:coreProperties>
</file>