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F4564-0C89-4AAF-B4C7-7E40E81CFB88}" type="datetimeFigureOut">
              <a:rPr lang="en-AU" smtClean="0"/>
              <a:t>4/03/2024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88C0B-16A0-459E-B3BB-278C5F8DB36E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 descr="surprising transformation grap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36712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 descr="surprising transforma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404664"/>
            <a:ext cx="4176464" cy="591314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 HUI</dc:creator>
  <cp:lastModifiedBy>CI HUI</cp:lastModifiedBy>
  <cp:revision>1</cp:revision>
  <dcterms:created xsi:type="dcterms:W3CDTF">2024-03-04T10:48:10Z</dcterms:created>
  <dcterms:modified xsi:type="dcterms:W3CDTF">2024-03-04T10:51:38Z</dcterms:modified>
</cp:coreProperties>
</file>