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2456E-21E8-47ED-88EA-72F8E3901C1C}" type="datetimeFigureOut">
              <a:rPr lang="en-US" smtClean="0"/>
              <a:t>11/9/2009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38417-1611-4106-A25A-D7270B778A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8417-1611-4106-A25A-D7270B778ABE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8417-1611-4106-A25A-D7270B778ABE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8514-D8A9-4873-BC19-78044E2F209D}" type="datetimeFigureOut">
              <a:rPr lang="en-US" smtClean="0"/>
              <a:t>11/10/2009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E8514-D8A9-4873-BC19-78044E2F209D}" type="datetimeFigureOut">
              <a:rPr lang="en-US" smtClean="0"/>
              <a:t>11/9/2009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35B0F-C0AA-4888-BC02-2CCB881C334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31060" t="39460" r="55629" b="38442"/>
          <a:stretch>
            <a:fillRect/>
          </a:stretch>
        </p:blipFill>
        <p:spPr bwMode="auto">
          <a:xfrm>
            <a:off x="428596" y="1285860"/>
            <a:ext cx="3643338" cy="3400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 l="38290" t="53527" r="58239" b="39045"/>
          <a:stretch>
            <a:fillRect/>
          </a:stretch>
        </p:blipFill>
        <p:spPr bwMode="auto">
          <a:xfrm>
            <a:off x="3299971" y="3415145"/>
            <a:ext cx="950125" cy="114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l="26903" t="73243" r="36310" b="17968"/>
          <a:stretch>
            <a:fillRect/>
          </a:stretch>
        </p:blipFill>
        <p:spPr bwMode="auto">
          <a:xfrm>
            <a:off x="1714480" y="6215058"/>
            <a:ext cx="47863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0034" y="4286256"/>
            <a:ext cx="15707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  <a:r>
              <a:rPr lang="en-GB" dirty="0" smtClean="0"/>
              <a:t> x blue =  5</a:t>
            </a:r>
          </a:p>
          <a:p>
            <a:r>
              <a:rPr lang="en-GB" dirty="0" smtClean="0"/>
              <a:t>1 x red = 4</a:t>
            </a:r>
          </a:p>
          <a:p>
            <a:r>
              <a:rPr lang="en-GB" dirty="0"/>
              <a:t>5</a:t>
            </a:r>
            <a:r>
              <a:rPr lang="en-GB" dirty="0" smtClean="0"/>
              <a:t> x yellow = 10</a:t>
            </a:r>
          </a:p>
          <a:p>
            <a:r>
              <a:rPr lang="en-GB" dirty="0" smtClean="0"/>
              <a:t>3 x green = 9</a:t>
            </a:r>
          </a:p>
          <a:p>
            <a:endParaRPr lang="en-GB" dirty="0"/>
          </a:p>
          <a:p>
            <a:r>
              <a:rPr lang="en-GB" dirty="0" smtClean="0"/>
              <a:t>Total  28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l="37585" t="50602" r="58761" b="46148"/>
          <a:stretch>
            <a:fillRect/>
          </a:stretch>
        </p:blipFill>
        <p:spPr bwMode="auto">
          <a:xfrm>
            <a:off x="2786050" y="3242396"/>
            <a:ext cx="100013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 l="43375" t="42383" r="44546" b="41015"/>
          <a:stretch>
            <a:fillRect/>
          </a:stretch>
        </p:blipFill>
        <p:spPr bwMode="auto">
          <a:xfrm>
            <a:off x="5214942" y="1357298"/>
            <a:ext cx="3286148" cy="2539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572264" y="4286256"/>
            <a:ext cx="150092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 x blue =  0</a:t>
            </a:r>
          </a:p>
          <a:p>
            <a:r>
              <a:rPr lang="en-GB" dirty="0"/>
              <a:t>2</a:t>
            </a:r>
            <a:r>
              <a:rPr lang="en-GB" dirty="0" smtClean="0"/>
              <a:t> x red = 8</a:t>
            </a:r>
          </a:p>
          <a:p>
            <a:r>
              <a:rPr lang="en-GB" dirty="0"/>
              <a:t>4</a:t>
            </a:r>
            <a:r>
              <a:rPr lang="en-GB" dirty="0" smtClean="0"/>
              <a:t>x yellow = 8</a:t>
            </a:r>
          </a:p>
          <a:p>
            <a:r>
              <a:rPr lang="en-GB" dirty="0"/>
              <a:t>4</a:t>
            </a:r>
            <a:r>
              <a:rPr lang="en-GB" dirty="0" smtClean="0"/>
              <a:t> x green = 12</a:t>
            </a:r>
          </a:p>
          <a:p>
            <a:r>
              <a:rPr lang="en-GB" dirty="0" smtClean="0"/>
              <a:t>0 x purple=0</a:t>
            </a:r>
          </a:p>
          <a:p>
            <a:endParaRPr lang="en-GB" dirty="0"/>
          </a:p>
          <a:p>
            <a:r>
              <a:rPr lang="en-GB" dirty="0" smtClean="0"/>
              <a:t>Total  28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7030765" y="3000372"/>
            <a:ext cx="928694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/>
          <p:cNvSpPr/>
          <p:nvPr/>
        </p:nvSpPr>
        <p:spPr>
          <a:xfrm>
            <a:off x="7028602" y="2714620"/>
            <a:ext cx="857256" cy="28575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786578" y="257174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</a:t>
            </a:r>
            <a:endParaRPr lang="en-GB" dirty="0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5"/>
          <a:srcRect l="53581" t="51662" r="44844" b="41015"/>
          <a:stretch>
            <a:fillRect/>
          </a:stretch>
        </p:blipFill>
        <p:spPr bwMode="auto">
          <a:xfrm>
            <a:off x="7030764" y="2797750"/>
            <a:ext cx="470193" cy="112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8001024" y="300037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50</Words>
  <Application>Microsoft Office PowerPoint</Application>
  <PresentationFormat>On-screen Show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noor</dc:creator>
  <cp:lastModifiedBy>noor</cp:lastModifiedBy>
  <cp:revision>1</cp:revision>
  <dcterms:created xsi:type="dcterms:W3CDTF">2009-11-09T23:44:05Z</dcterms:created>
  <dcterms:modified xsi:type="dcterms:W3CDTF">2009-11-10T00:11:09Z</dcterms:modified>
</cp:coreProperties>
</file>