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4A06AD-331E-4247-A942-4465BEDA5556}" type="datetimeFigureOut">
              <a:rPr lang="en-US" smtClean="0"/>
              <a:t>7/5/2010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8AFE89-8161-49D2-9278-1BDD6F9E302F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8AFE89-8161-49D2-9278-1BDD6F9E302F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7DB28-0002-4A61-A5A5-32EA4773EF03}" type="datetimeFigureOut">
              <a:rPr lang="en-US" smtClean="0"/>
              <a:t>7/5/2010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F7EA-041C-436B-8021-B595853E4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7DB28-0002-4A61-A5A5-32EA4773EF03}" type="datetimeFigureOut">
              <a:rPr lang="en-US" smtClean="0"/>
              <a:t>7/5/2010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F7EA-041C-436B-8021-B595853E4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7DB28-0002-4A61-A5A5-32EA4773EF03}" type="datetimeFigureOut">
              <a:rPr lang="en-US" smtClean="0"/>
              <a:t>7/5/2010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F7EA-041C-436B-8021-B595853E4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7DB28-0002-4A61-A5A5-32EA4773EF03}" type="datetimeFigureOut">
              <a:rPr lang="en-US" smtClean="0"/>
              <a:t>7/5/2010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F7EA-041C-436B-8021-B595853E4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7DB28-0002-4A61-A5A5-32EA4773EF03}" type="datetimeFigureOut">
              <a:rPr lang="en-US" smtClean="0"/>
              <a:t>7/5/2010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F7EA-041C-436B-8021-B595853E4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7DB28-0002-4A61-A5A5-32EA4773EF03}" type="datetimeFigureOut">
              <a:rPr lang="en-US" smtClean="0"/>
              <a:t>7/5/2010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F7EA-041C-436B-8021-B595853E4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7DB28-0002-4A61-A5A5-32EA4773EF03}" type="datetimeFigureOut">
              <a:rPr lang="en-US" smtClean="0"/>
              <a:t>7/5/2010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F7EA-041C-436B-8021-B595853E4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7DB28-0002-4A61-A5A5-32EA4773EF03}" type="datetimeFigureOut">
              <a:rPr lang="en-US" smtClean="0"/>
              <a:t>7/5/2010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F7EA-041C-436B-8021-B595853E4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7DB28-0002-4A61-A5A5-32EA4773EF03}" type="datetimeFigureOut">
              <a:rPr lang="en-US" smtClean="0"/>
              <a:t>7/5/2010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F7EA-041C-436B-8021-B595853E4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7DB28-0002-4A61-A5A5-32EA4773EF03}" type="datetimeFigureOut">
              <a:rPr lang="en-US" smtClean="0"/>
              <a:t>7/5/2010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F7EA-041C-436B-8021-B595853E4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7DB28-0002-4A61-A5A5-32EA4773EF03}" type="datetimeFigureOut">
              <a:rPr lang="en-US" smtClean="0"/>
              <a:t>7/5/2010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FF7EA-041C-436B-8021-B595853E4A6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7DB28-0002-4A61-A5A5-32EA4773EF03}" type="datetimeFigureOut">
              <a:rPr lang="en-US" smtClean="0"/>
              <a:t>7/5/2010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FF7EA-041C-436B-8021-B595853E4A6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714744" y="571480"/>
            <a:ext cx="3286148" cy="3286148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2500298" y="2571744"/>
            <a:ext cx="3286148" cy="328614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000100" y="714356"/>
            <a:ext cx="3286148" cy="32861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643174" y="0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Do a ven diagram 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Lucy Ann</dc:creator>
  <cp:lastModifiedBy>Lucy Ann</cp:lastModifiedBy>
  <cp:revision>1</cp:revision>
  <dcterms:created xsi:type="dcterms:W3CDTF">2010-07-05T17:11:06Z</dcterms:created>
  <dcterms:modified xsi:type="dcterms:W3CDTF">2010-07-05T17:13:46Z</dcterms:modified>
</cp:coreProperties>
</file>