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67D0-EF02-4571-9E5E-03461B720596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1892-972F-41D8-B278-D964B9D09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5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67D0-EF02-4571-9E5E-03461B720596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1892-972F-41D8-B278-D964B9D09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2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67D0-EF02-4571-9E5E-03461B720596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1892-972F-41D8-B278-D964B9D09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3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67D0-EF02-4571-9E5E-03461B720596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1892-972F-41D8-B278-D964B9D09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48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67D0-EF02-4571-9E5E-03461B720596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1892-972F-41D8-B278-D964B9D09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60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67D0-EF02-4571-9E5E-03461B720596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1892-972F-41D8-B278-D964B9D09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69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67D0-EF02-4571-9E5E-03461B720596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1892-972F-41D8-B278-D964B9D09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67D0-EF02-4571-9E5E-03461B720596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1892-972F-41D8-B278-D964B9D09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8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67D0-EF02-4571-9E5E-03461B720596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1892-972F-41D8-B278-D964B9D09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0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67D0-EF02-4571-9E5E-03461B720596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1892-972F-41D8-B278-D964B9D09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3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67D0-EF02-4571-9E5E-03461B720596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1892-972F-41D8-B278-D964B9D09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95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67D0-EF02-4571-9E5E-03461B720596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1892-972F-41D8-B278-D964B9D09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68" t="6155" r="31603" b="12273"/>
          <a:stretch/>
        </p:blipFill>
        <p:spPr>
          <a:xfrm>
            <a:off x="2263449" y="-173585"/>
            <a:ext cx="5862242" cy="73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8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82" t="5907" r="12947" b="10944"/>
          <a:stretch/>
        </p:blipFill>
        <p:spPr>
          <a:xfrm>
            <a:off x="825271" y="199751"/>
            <a:ext cx="10541458" cy="66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5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Clapton Girls'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Thelma Odoi</dc:creator>
  <cp:lastModifiedBy>Thelma Odoi</cp:lastModifiedBy>
  <cp:revision>1</cp:revision>
  <dcterms:created xsi:type="dcterms:W3CDTF">2019-09-09T08:46:22Z</dcterms:created>
  <dcterms:modified xsi:type="dcterms:W3CDTF">2019-09-09T08:46:39Z</dcterms:modified>
</cp:coreProperties>
</file>