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C4B6-9346-44BB-9DFA-7F03F973E227}" type="datetimeFigureOut">
              <a:rPr lang="en-US" smtClean="0"/>
              <a:t>5/19/2011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BA06-7E5E-49C6-ACBF-5F7129936BC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C4B6-9346-44BB-9DFA-7F03F973E227}" type="datetimeFigureOut">
              <a:rPr lang="en-US" smtClean="0"/>
              <a:t>5/19/2011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BA06-7E5E-49C6-ACBF-5F7129936BC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C4B6-9346-44BB-9DFA-7F03F973E227}" type="datetimeFigureOut">
              <a:rPr lang="en-US" smtClean="0"/>
              <a:t>5/19/2011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BA06-7E5E-49C6-ACBF-5F7129936BC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C4B6-9346-44BB-9DFA-7F03F973E227}" type="datetimeFigureOut">
              <a:rPr lang="en-US" smtClean="0"/>
              <a:t>5/19/2011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BA06-7E5E-49C6-ACBF-5F7129936BC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C4B6-9346-44BB-9DFA-7F03F973E227}" type="datetimeFigureOut">
              <a:rPr lang="en-US" smtClean="0"/>
              <a:t>5/19/2011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BA06-7E5E-49C6-ACBF-5F7129936BC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C4B6-9346-44BB-9DFA-7F03F973E227}" type="datetimeFigureOut">
              <a:rPr lang="en-US" smtClean="0"/>
              <a:t>5/19/2011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BA06-7E5E-49C6-ACBF-5F7129936BC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C4B6-9346-44BB-9DFA-7F03F973E227}" type="datetimeFigureOut">
              <a:rPr lang="en-US" smtClean="0"/>
              <a:t>5/19/2011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BA06-7E5E-49C6-ACBF-5F7129936BC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C4B6-9346-44BB-9DFA-7F03F973E227}" type="datetimeFigureOut">
              <a:rPr lang="en-US" smtClean="0"/>
              <a:t>5/19/2011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BA06-7E5E-49C6-ACBF-5F7129936BC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C4B6-9346-44BB-9DFA-7F03F973E227}" type="datetimeFigureOut">
              <a:rPr lang="en-US" smtClean="0"/>
              <a:t>5/19/2011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BA06-7E5E-49C6-ACBF-5F7129936BC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C4B6-9346-44BB-9DFA-7F03F973E227}" type="datetimeFigureOut">
              <a:rPr lang="en-US" smtClean="0"/>
              <a:t>5/19/2011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BA06-7E5E-49C6-ACBF-5F7129936BC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C4B6-9346-44BB-9DFA-7F03F973E227}" type="datetimeFigureOut">
              <a:rPr lang="en-US" smtClean="0"/>
              <a:t>5/19/2011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BA06-7E5E-49C6-ACBF-5F7129936BC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1C4B6-9346-44BB-9DFA-7F03F973E227}" type="datetimeFigureOut">
              <a:rPr lang="en-US" smtClean="0"/>
              <a:t>5/19/2011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DBA06-7E5E-49C6-ACBF-5F7129936BCE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5852" y="142852"/>
            <a:ext cx="5429288" cy="57148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From Tadpole to Frog</a:t>
            </a:r>
            <a:endParaRPr lang="en-GB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 l="41846" t="15141" r="42823" b="58605"/>
          <a:stretch>
            <a:fillRect/>
          </a:stretch>
        </p:blipFill>
        <p:spPr bwMode="auto">
          <a:xfrm>
            <a:off x="3143240" y="928670"/>
            <a:ext cx="2500330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 l="41846" t="41394" r="42822" b="32352"/>
          <a:stretch>
            <a:fillRect/>
          </a:stretch>
        </p:blipFill>
        <p:spPr bwMode="auto">
          <a:xfrm>
            <a:off x="142844" y="2857496"/>
            <a:ext cx="2500330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6953" t="65704" r="57716" b="7714"/>
          <a:stretch>
            <a:fillRect/>
          </a:stretch>
        </p:blipFill>
        <p:spPr bwMode="auto">
          <a:xfrm>
            <a:off x="142844" y="928670"/>
            <a:ext cx="2500330" cy="1952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 l="56740" t="65704" r="27929" b="7714"/>
          <a:stretch>
            <a:fillRect/>
          </a:stretch>
        </p:blipFill>
        <p:spPr bwMode="auto">
          <a:xfrm>
            <a:off x="3143240" y="2786058"/>
            <a:ext cx="2500330" cy="1952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/>
          <a:srcRect l="26953" t="15175" r="57716" b="57633"/>
          <a:stretch>
            <a:fillRect/>
          </a:stretch>
        </p:blipFill>
        <p:spPr bwMode="auto">
          <a:xfrm>
            <a:off x="5929322" y="2786058"/>
            <a:ext cx="250033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 l="41846" t="65704" r="42822" b="7714"/>
          <a:stretch>
            <a:fillRect/>
          </a:stretch>
        </p:blipFill>
        <p:spPr bwMode="auto">
          <a:xfrm>
            <a:off x="5929322" y="928670"/>
            <a:ext cx="2500330" cy="1952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/>
          <a:srcRect l="56740" t="40422" r="27929" b="32352"/>
          <a:stretch>
            <a:fillRect/>
          </a:stretch>
        </p:blipFill>
        <p:spPr bwMode="auto">
          <a:xfrm>
            <a:off x="142844" y="4643446"/>
            <a:ext cx="250033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/>
          <a:srcRect l="56740" t="16113" r="27929" b="57633"/>
          <a:stretch>
            <a:fillRect/>
          </a:stretch>
        </p:blipFill>
        <p:spPr bwMode="auto">
          <a:xfrm>
            <a:off x="3143240" y="4714884"/>
            <a:ext cx="2500330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/>
          <a:srcRect l="26953" t="41394" r="57716" b="32352"/>
          <a:stretch>
            <a:fillRect/>
          </a:stretch>
        </p:blipFill>
        <p:spPr bwMode="auto">
          <a:xfrm>
            <a:off x="5929322" y="4714884"/>
            <a:ext cx="2500330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Rectangle 12"/>
          <p:cNvSpPr/>
          <p:nvPr/>
        </p:nvSpPr>
        <p:spPr>
          <a:xfrm>
            <a:off x="142844" y="857232"/>
            <a:ext cx="2500330" cy="14287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5929322" y="857232"/>
            <a:ext cx="2500330" cy="14287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42844" y="6572272"/>
            <a:ext cx="2500330" cy="14287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3143240" y="6572272"/>
            <a:ext cx="2500330" cy="14287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5929322" y="6572272"/>
            <a:ext cx="2500330" cy="14287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From Tadpole to Frog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Tadpole to Frog</dc:title>
  <dc:creator>Ahmad</dc:creator>
  <cp:lastModifiedBy>Ahmad</cp:lastModifiedBy>
  <cp:revision>1</cp:revision>
  <dcterms:created xsi:type="dcterms:W3CDTF">2011-05-19T19:43:25Z</dcterms:created>
  <dcterms:modified xsi:type="dcterms:W3CDTF">2011-05-19T19:59:19Z</dcterms:modified>
</cp:coreProperties>
</file>