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D203-2C4A-453F-BA7F-E05E98C3B516}" type="datetimeFigureOut">
              <a:rPr lang="en-GB" smtClean="0"/>
              <a:t>21/09/2011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4DF4-7D2C-4C14-B783-E1D3EBE3784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D203-2C4A-453F-BA7F-E05E98C3B516}" type="datetimeFigureOut">
              <a:rPr lang="en-GB" smtClean="0"/>
              <a:t>21/09/2011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4DF4-7D2C-4C14-B783-E1D3EBE3784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D203-2C4A-453F-BA7F-E05E98C3B516}" type="datetimeFigureOut">
              <a:rPr lang="en-GB" smtClean="0"/>
              <a:t>21/09/2011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4DF4-7D2C-4C14-B783-E1D3EBE3784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D203-2C4A-453F-BA7F-E05E98C3B516}" type="datetimeFigureOut">
              <a:rPr lang="en-GB" smtClean="0"/>
              <a:t>21/09/2011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4DF4-7D2C-4C14-B783-E1D3EBE3784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D203-2C4A-453F-BA7F-E05E98C3B516}" type="datetimeFigureOut">
              <a:rPr lang="en-GB" smtClean="0"/>
              <a:t>21/09/2011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4DF4-7D2C-4C14-B783-E1D3EBE3784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D203-2C4A-453F-BA7F-E05E98C3B516}" type="datetimeFigureOut">
              <a:rPr lang="en-GB" smtClean="0"/>
              <a:t>21/09/2011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4DF4-7D2C-4C14-B783-E1D3EBE3784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D203-2C4A-453F-BA7F-E05E98C3B516}" type="datetimeFigureOut">
              <a:rPr lang="en-GB" smtClean="0"/>
              <a:t>21/09/2011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4DF4-7D2C-4C14-B783-E1D3EBE3784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D203-2C4A-453F-BA7F-E05E98C3B516}" type="datetimeFigureOut">
              <a:rPr lang="en-GB" smtClean="0"/>
              <a:t>21/09/2011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4DF4-7D2C-4C14-B783-E1D3EBE3784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D203-2C4A-453F-BA7F-E05E98C3B516}" type="datetimeFigureOut">
              <a:rPr lang="en-GB" smtClean="0"/>
              <a:t>21/09/2011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4DF4-7D2C-4C14-B783-E1D3EBE3784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D203-2C4A-453F-BA7F-E05E98C3B516}" type="datetimeFigureOut">
              <a:rPr lang="en-GB" smtClean="0"/>
              <a:t>21/09/2011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4DF4-7D2C-4C14-B783-E1D3EBE3784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0D203-2C4A-453F-BA7F-E05E98C3B516}" type="datetimeFigureOut">
              <a:rPr lang="en-GB" smtClean="0"/>
              <a:t>21/09/2011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4DF4-7D2C-4C14-B783-E1D3EBE3784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0D203-2C4A-453F-BA7F-E05E98C3B516}" type="datetimeFigureOut">
              <a:rPr lang="en-GB" smtClean="0"/>
              <a:t>21/09/2011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54DF4-7D2C-4C14-B783-E1D3EBE3784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20196" t="37032" r="36636" b="10797"/>
          <a:stretch>
            <a:fillRect/>
          </a:stretch>
        </p:blipFill>
        <p:spPr bwMode="auto">
          <a:xfrm>
            <a:off x="2339752" y="332656"/>
            <a:ext cx="4344936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l="20114" t="37203" r="36718" b="11610"/>
          <a:stretch>
            <a:fillRect/>
          </a:stretch>
        </p:blipFill>
        <p:spPr bwMode="auto">
          <a:xfrm>
            <a:off x="2339752" y="3429000"/>
            <a:ext cx="4320480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Soph</dc:creator>
  <cp:lastModifiedBy>Soph</cp:lastModifiedBy>
  <cp:revision>1</cp:revision>
  <dcterms:created xsi:type="dcterms:W3CDTF">2011-09-21T17:58:58Z</dcterms:created>
  <dcterms:modified xsi:type="dcterms:W3CDTF">2011-09-21T18:06:16Z</dcterms:modified>
</cp:coreProperties>
</file>