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14.40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9C178FE5-FD0C-49AB-8495-646A811F042F}" emma:medium="tactile" emma:mode="ink">
          <msink:context xmlns:msink="http://schemas.microsoft.com/ink/2010/main" type="inkDrawing" rotatedBoundingBox="9817,4371 9894,7293 9792,7296 9715,4374" semanticType="callout" shapeName="Other">
            <msink:sourceLink direction="with" ref="{67E311D0-2786-473C-95BF-B72DD2C46D2D}"/>
          </msink:context>
        </emma:interpretation>
      </emma:emma>
    </inkml:annotationXML>
    <inkml:trace contextRef="#ctx0" brushRef="#br0">46-2 8977,'-21'0'1282,"21"0"1027,0 0-642,-25 0-1154,25 0-128,0 0-193,0 0 193,25 0 192,-25 0 64,21 23-64,-21-23 193,0 25-129,0-25-128,0 22-64,0 3-129,0 22 1,0-22 0,0-3-257,0 3 64,0 23 128,0-26 65,0 25-257,0-22 64,0-3 65,0 3-65,0 0-192,0-2 192,0 2 193,0-25-385,0 22 320,0 3-128,0-3 65,25 3-129,-25-3 64,0 3 65,0-2-193,0 2-65,0 0 194,0-3-65,0 3-64,0-3 64,0 3-64,0-3 192,0 3-192,0 23 193,0-23-258,0-3 194,0-22-129,0 25 128,0-3-64,0 3-128,0-25 128,0 22 0,25 3-64,-25-2 0,0 2 128,0-25-128,0 22 0,0 3 65,0 0 63,0-3-64,0 3-64,0-3 0,0 3-64,0-2 64,0 2 128,0-25-128,0 22 0,0 3 0,0-25 0,0 22 0,0-22 64,0 25 0,0-25-64,0 25 64,0-3-128,0-22 64,0 0 0,0 25 129,0-25-129,0 23 64,0-23-128,0 0 64,0 25 128,25-25-256,-25 0 256,0 22-128,0 3 0,0-25 64,0 22-128,0-22 64,0 25 0,0-25 0,0 22 0,0-22 0,0 25 0,0-25 128,0 0-128,21 25 0,-21-25 64,0 0-128,0 23 64,0-23 64,0 25-64,0-3 128,0-22-128,0 25-64,0-25 64,0 22 64,0-22-128,0 25 193,0-25-65,0 0-64,0 22 0,0-22 0,0 25-64,0-25 128,0 25-128,0-25 64,0 23 64,0-23-128,0 0 128,0 25 0,0-25-64,0 22 64,0-22-128,0 0 128,0 0-128,0 25 256,0-25-256,0 0 64,0 0 0,0 0 128,0 0-128,0 22 0,0-22 193,0 0-193,0 0 128,0 25-192,0-25 128,0 0-128,0 0 192,0 0-64,0 0-64,0 0-64,0 22 64,0-22 64,0 0-128,0 25 128,0-25 0,0 0-64,0 0 64,0 0-128,0 0 64,0 0 64,0 0-128,0 23 128,0-23-128,0 0 128,0 25-128,0-25 193,0 25-65,0-3-128,0-22 64,0 25-129,0-3 193,0-22-128,0 0 64,0 0 0,0 25 64,0-25-128,0 22 64,0-22 64,0 25 65,0-25-322,-21 23 257,21 2 1,0-25-194,0 25 129,0-3 0,0-22 0,0 25 64,0-3-64,0-22 0,0 25 0,0-25-64,0 22 64,-25 3 64,25-25-64,0 23 0,0 2 0,0-3-64,0-22 193,0 25-258,0 0 129,-25-3 0,25-22 64,0 25 65,0-3-258,0 3 65,0-25 257,0 23-386,0 2 193,0-25 64,0 0-128,0 22 64,0-22 0,0 0 0,0 25 0,0-25 0,0 0 0,0 25 0,0-25 0,0 22 193,25-22-257,-25 25 128,0-25-128,0 0 128,0 22-128,0-22 64,0 0 0,0 0 64,0 0-64,0 0-129,0 0-63,0 0-385,0 0-641,25 0-898,-25 0-1411,0 0-4232</inkml:trace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5:01.430"/>
    </inkml:context>
    <inkml:brush xml:id="br0">
      <inkml:brushProperty name="width" value="0.06667" units="cm"/>
      <inkml:brushProperty name="height" value="0.06667" units="cm"/>
      <inkml:brushProperty name="color" value="#00B050"/>
      <inkml:brushProperty name="fitToCurve" value="1"/>
    </inkml:brush>
  </inkml:definitions>
  <inkml:traceGroup>
    <inkml:annotationXML>
      <emma:emma xmlns:emma="http://www.w3.org/2003/04/emma" version="1.0">
        <emma:interpretation id="{67E311D0-2786-473C-95BF-B72DD2C46D2D}" emma:medium="tactile" emma:mode="ink">
          <msink:context xmlns:msink="http://schemas.microsoft.com/ink/2010/main" type="inkDrawing" rotatedBoundingBox="9421,10478 9482,4422 9734,4424 9674,10481" semanticType="verticalRange" shapeName="Other">
            <msink:sourceLink direction="with" ref="{C0D3046F-EDCE-4912-8B8A-82CF41D7E230}"/>
            <msink:destinationLink direction="with" ref="{9C178FE5-FD0C-49AB-8495-646A811F042F}"/>
          </msink:context>
        </emma:interpretation>
      </emma:emma>
    </inkml:annotationXML>
    <inkml:trace contextRef="#ctx0" brushRef="#br0">25 43 833,'0'-25'1283,"0"25"-1,0 0-64,0 0-384,0 0-129,0 0-320,0 0 256,0-22 129,0 22 448,0 0 129,0 0-65,0 0-256,0 0 193,0 0-386,0 0-63,0 0-193,0 0-257,0 0 193,0 0-192,0 0-193,0 0 257,0 0-129,0 0-191,0 0 255,0 0-192,0 0 65,0 0 127,0 0-191,0 0 127,0 0-64,0 22-127,0-22 191,0 0-64,0 25-63,25-25-1,-25 22 193,25-22-257,-25 25 64,0-25 0,0 25 193,0-3-257,0-22 64,21 25 65,-21-2-65,0 2-192,0-25 192,0 22 64,0 3-128,25-25 65,-25 22-65,0-22 0,0 0 64,0 25 65,0-25-193,0 22 128,0 3-192,0-25 192,0 25-128,0-2 128,0-23-128,25 25 193,-25-3-65,0 3-128,0-25 64,0 22-64,0 3 256,0-3-192,0 3 1,0-25-65,21 23 128,-21 2-192,0-25 256,0 25-256,0-25 64,0 22 192,0 3-128,0-3 129,25 3-65,-25-3 0,0 3 1,0-2-129,0 27 0,0-50 128,0 47-64,0-25-64,0 3-64,0-3 64,0 3 128,0-25-64,0 23-64,0 2 64,0-25-64,25 22 193,-25 3-193,0 0 64,0-3 0,0 3 0,0-25-64,0 22 192,-25 3-256,25-25 128,0 23-64,0 2 0,0-3 129,0-22-193,0 25 64,0-3 128,0 3-64,0-25-128,0 25 192,0-3-64,-25 3-128,25-25 192,0 23-128,0 2 0,0-3 0,0-22 193,0 25-193,0-3 0,0 3 64,0-25-64,0 22 64,0-22-64,0 25 64,0 0 0,0-2-64,0 2 64,0-3-64,0 3 129,0-3-129,0 3 192,25 22-256,-25-22 64,0-2 128,0 2-128,0-3 0,0 3 64,0-3 0,0 3-64,0-25 0,0 22 0,25 3 0,-25-2 0,0 2 129,0-25-129,0 25 64,0-3-128,0 3 128,0-3-128,0 3 256,0-25-192,0 22-64,0-22 128,0 25-128,0-2 128,0-23-128,0 25 64,0 0 64,0-25-128,0 22 128,0 3-128,0-3 192,0-22-64,0 25-128,0-25 64,0 22 0,0-22 0,0 25 0,0-2 0,0 2 64,-25-3 0,25-22-64,0 25 0,0 0 64,0-25-64,0 22 0,0-22 0,0 25-64,0-25 128,0 22-128,-25 3 128,25-2-128,0-23 128,0 25 65,0-3-193,0 3 64,0 0 0,0-3 64,0 3-128,0-3 64,0 4 0,0-4 0,0-22 64,0 25-64,0-3 64,0-22-192,0 25 256,0 0-128,0-3-128,0 3 256,0-2-128,0 2 0,0-3 0,0 3 0,0 22 64,0-25-128,0 3 64,-21 0 64,21-2-128,0 2 128,0-3-64,0 3 0,0-3-64,0 3 128,0-3-128,0 3 128,0-2-128,0 2 64,0 0 0,0-3 0,0 25 64,0-22-128,0-3 128,-25 26 64,25-23-192,0-3 64,0 3 0,-25 0 0,25-3 128,0 3-64,0-3-64,-21 3-64,21-2 64,0 2 0,-25-25 64,25 22-128,0 3 128,0 0-64,-25-3-64,25 3 128,0-3-128,0-22 64,0 25 0,0-2 64,0 2-64,0-25-64,0 22 64,0-22 128,0 25-192,0-25 193,0 22-194,0 3 65,0 0 0,0-25 0,-24 22 0,24 3 0,0-2 65,0-23-130,0 25 130,0-3-130,0 3 130,0-3-130,24 3 130,-24-25-130,0 22 65,25 3 0,-25 0 129,25-2-258,-25 2 258,0-3-129,0 3 64,0-25-128,0 22 128,0 3-64,21-3-64,-21 3 64,0-2 64,0-23-128,0 25 64,0 22 128,0-47-128,0 47 64,0-22-128,0-3 0,0 3 192,0-2-320,0 2 192,0 0 0,0-3 0,0 3 64,0-25-64,0 22 0,0 3-64,0-3 64,0-22 0,0 25 0,0-2 64,0-23-64,0 25 0,0-25 0,0 22-64,0-22 64,0 25 64,0-25-128,0 25 0,0-3 128,0 3-128,0-3 128,0-22 0,0 25-257,0-2 258,0 2-65,0-3 0,0 3-65,0-25 130,25 22-130,-25 3 65,0 0 0,0-3 0,0-22 65,0 25-65,0-2 0,0 2-65,0-3 65,25 3 65,-25-3-130,0 3 65,0 0 65,0-3-130,0 3 65,21-2 65,-21 24-65,0-22-65,0-3 65,25 25 0,-25-22 0,0 0-128,25-2 192,-25-23-192,0 0-192,0 25-65,0-25-256,0 0-385,0 0-578,0 0-1153,0-25-1539,0 2-6926</inkml:trace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5:04.700"/>
    </inkml:context>
    <inkml:brush xml:id="br0">
      <inkml:brushProperty name="width" value="0.06667" units="cm"/>
      <inkml:brushProperty name="height" value="0.06667" units="cm"/>
      <inkml:brushProperty name="color" value="#00B050"/>
      <inkml:brushProperty name="fitToCurve" value="1"/>
    </inkml:brush>
  </inkml:definitions>
  <inkml:traceGroup>
    <inkml:annotationXML>
      <emma:emma xmlns:emma="http://www.w3.org/2003/04/emma" version="1.0">
        <emma:interpretation id="{6FB01625-F754-490E-8860-49806617EB70}" emma:medium="tactile" emma:mode="ink">
          <msink:context xmlns:msink="http://schemas.microsoft.com/ink/2010/main" type="inkDrawing" rotatedBoundingBox="12473,10494 12795,4439 13009,4450 12687,10505" semanticType="callout" shapeName="Other">
            <msink:sourceLink direction="with" ref="{1F7B3095-A71B-4A3E-AFAA-C31AEAE7A6A5}"/>
            <msink:sourceLink direction="with" ref="{5182514C-18CF-40DD-8913-960016A28DF4}"/>
          </msink:context>
        </emma:interpretation>
      </emma:emma>
    </inkml:annotationXML>
    <inkml:trace contextRef="#ctx0" brushRef="#br0">359 0 1154,'0'0'2052,"0"0"-1026,0 0-385,0 0 128,0 0 129,0 0 0,0 0-129,0 0-127,0 0 127,0 0 129,0 0 192,0 0 0,0 0 0,0 0-64,0 0-257,0 0 1,0 0-129,0 0-128,-24 0 64,24 25-64,0-25 64,0 22-192,0-22 0,0 25 0,0 0-1,0-25-191,0 22 191,0 3 1,0-25-128,0 23-65,-22 2 0,22-25 65,0 22-65,0 3-63,0-3 127,0 3-128,0-3-64,0 3 193,0-25-1,22 25-192,-22-2 65,0-23-1,0 25 193,0-25-129,0 22-256,0-22 192,0 25 64,0-3-256,0 3 257,0-25-257,0 22 192,0 3 0,-22-2-64,22 2 64,0 0-63,0-3 63,0 3-64,0-3 0,0 3 128,0-3-192,0 3 129,-25-2-65,25 2 0,0 0 64,0-3 0,0 3-63,0-3-65,0 3 192,0 22-192,0-47 64,0 23 64,0 2 1,0-3-1,0 3-128,0 0 0,0-3 128,0-22-128,0 25 0,0-3 0,0 3 64,0-25 64,0 23-192,0 2 64,0-25 129,0 22-65,0-22-128,0 25 64,0-3 0,0 3 192,0-25-256,0 25 64,0-3 0,0-22 0,0 0 0,0 25 64,0-25-128,0 0 64,0 23 0,0-23 0,0 25 128,0-25-128,0 22 0,0-22 0,0 25 0,0-25 64,0 0-128,0 22 64,0-22 192,0 25-256,0-3 128,0-22-128,0 25 128,0-25 65,0 25-193,0-2 64,0 2 64,0-3-128,0 3 64,0-25 64,0 22-128,0 3 192,0-3-192,0 3 128,0-25-64,0 25 0,0-2 192,0 2-256,0-3 64,0 3 0,0-3 64,0 3 0,0-3-64,0 3 0,0-2 193,0 2-258,0-25 130,0 25-65,0-3 0,0 3-65,0-25 130,-25 22-65,25 3 128,0-25-256,0 22 192,0 3-64,0-2-129,0 2 258,-24 0-129,24-3-129,0 3 258,0-3-65,0-22-64,0 47-64,-22-47 128,22 25-128,0-2 192,0 2-128,0-3 64,0 3-128,0-25 64,0 25 0,0-25 64,0 22 64,0 3-192,0-3 64,0 3 0,0-2 64,0 2-128,0-3 64,0 28 0,0-28 193,0 3-193,0-3-65,0 4 65,0-4 0,0 3 0,0-3 65,0 3-65,0 0 128,0-3-192,0 3-65,0-2 258,0 2-129,0-3 64,0-22-64,0 25 0,0-3 0,0 25 0,0-22 0,0 0-64,0-2 128,0 2-64,0-3 128,0 3-192,0-25 64,0 22 0,0 3 0,0-3 0,0 3 64,0-2-128,0 2 128,0 0-128,0-25 128,0 47-128,0-25 128,0 3 64,0-3-320,0 3 320,0-2-128,0 2 0,-25-25 0,25 22 64,0 3-128,0 0 128,0-3-128,0 3 128,0-3-128,0 3 64,0-2 0,0 2 128,0-3-128,0 28 0,-24-28 0,24 25 65,0-22-130,0 23 65,-22-26 0,22 25 0,0-47 0,-25 50 193,25-50-321,0 22 192,0 3 0,0-2-257,0 2 386,-24-3-257,24 3 64,0-3 64,0 3-128,-22-3 64,22 3 64,0 0-64,0-2-64,0 2 64,-25-3 128,25 3-128,0-3 64,0 25-128,0-22 64,0-2 0,0 2 128,0 0-128,0-3 64,-24 25-128,24-22 128,0-3-128,0 26 64,0-23-64,0 0 192,0-3-256,0 25 64,0-22 64,-22-3 0,22 3 0,0-2 0,0 24 64,0-22-128,0 0 64,0-3 64,0 3-64,0-3-64,0-22 64,0 25 0,0-2 0,0 2 0,0-3 0,0-22-128,0 25 256,0-3-192,0 3 64,0 0-64,22-3 128,-22 3-128,0-25 64,0 23 64,24 2-128,-24-25 128,0 22-128,0 3 64,0-3 64,0-22-128,0 25 128,25 0-64,-25-25-64,0 22 128,0 3-128,0-25 128,0 23-128,22-23 64,-22 0 0,0 25 0,0-25 0,0 22 64,24 3-128,-24-25 64,0 22 0,0-22 0,0 25 64,0-25-128,25 22 128,-25-22-64,0 25 0,0-25-64,0 25 64,0-25 0,0 0 0,0 23 64,22 2-128,-22-25 64,0 0 0,0 22 0,0-22 64,0 0-64,0 0-257,0 0-192,0 0 65,0 0-322,0 0-448,0 0-834,-22 0-1282,-3 0-2501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18.21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075F34D9-998A-4580-AC13-E25E6E22FA3D}" emma:medium="tactile" emma:mode="ink">
          <msink:context xmlns:msink="http://schemas.microsoft.com/ink/2010/main" type="inkDrawing" rotatedBoundingBox="12597,4421 12641,7272 12529,7274 12485,4422" semanticType="callout" shapeName="Other">
            <msink:sourceLink direction="with" ref="{5182514C-18CF-40DD-8913-960016A28DF4}"/>
          </msink:context>
        </emma:interpretation>
      </emma:emma>
    </inkml:annotationXML>
    <inkml:trace contextRef="#ctx0" brushRef="#br0">56-5 961,'-24'0'2501,"24"0"-1539,0 0 1667,0 0-705,0 0-834,0 0-513,0 0 192,0 0 257,0 0 321,0 0-321,0 0-128,0 22-65,0 3-256,0-25 65,0 22-193,0 3-65,0 0 129,0-25-320,-22 22 63,22 3 1,0-2 63,0 2-63,0-3-65,0 3 129,0-3-193,0-22 128,0 25-63,0-3-1,0 3-64,0 0 193,0-2-257,0 2 129,0 22-129,0-25 128,0 3 65,0-3-193,0 3 64,0-2 0,0 2 65,0 0-258,0-25 258,0 22-129,0 3 64,0-3-64,0 3-64,0-3 128,0 26 65,0-23-65,22 0 0,-22-3-192,0 3 64,0-3 128,0 3-128,0-3 0,0 3 257,24-2-321,-24-23 128,0 25 0,0-3-64,0 3 128,0 0-64,0-3 1,0 3-65,0-3 0,0 3 128,0 23-128,0-26 0,0 3 128,0-3-128,0 3 192,0 0-192,0-3 65,0 3-65,0-25 128,0 23-64,0 2-128,0-3 64,0 3 192,0-3-256,0 25 256,0-22-127,0 23 63,0-23 0,0 22 0,0-25-128,0 3 0,0-3 129,0 3-65,0 0-128,0-2 256,0 2-256,-24-3 64,24 3 0,0-3 64,0 25-128,0-22 128,-22-2 64,22 2-128,0 22 0,0-22 0,0-3-64,0 3 128,0-3-64,0 3 0,0 23-64,0-23 64,0-3 64,0-22-128,0 25 0,0-3 0,0 3 64,0-3 64,0-22-128,0 25 64,22-2 0,-22 2 0,0-3 64,0-22-128,24 25 64,-24 0 0,0-3 0,0 3 0,25-3-128,-25-22 256,0 25-192,0-2 128,0-23-64,0 25-128,0-25 320,0 22-256,0-22-64,0 25 256,22 0-256,-22-25 320,0 22-256,0-22 0,0 0 192,0 25-192,0-25 64,24 0 0,-24 0 0,0 0 64,0 0-64,0 0-64,0 0 0,0 0-385,0 0-449,0 0-897,0-25-1283,0 25-3719</inkml:trace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16.43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FE110437-697B-43D0-AD4E-96C18AAA312E}" emma:medium="tactile" emma:mode="ink">
          <msink:context xmlns:msink="http://schemas.microsoft.com/ink/2010/main" type="inkDrawing" rotatedBoundingBox="9843,10285 10004,7413 10125,7420 9964,10291" shapeName="Other"/>
        </emma:interpretation>
      </emma:emma>
    </inkml:annotationXML>
    <inkml:trace contextRef="#ctx0" brushRef="#br0">132 8 3013,'0'-25'1411,"-25"25"320,25 0 514,0 0-899,0 0-576,0 0-129,0 0 449,0 0 128,0 0 1,0 0-1,0 0-64,0 0-256,0 0-257,0 25 65,0-25-322,0 0 129,0 0-192,0 22-65,0-22 65,0 25-257,0-25 257,0 23-129,0 2 129,0-25-129,0 22 65,25 3-129,-25-25 0,0 22 129,25-22-129,-25 25 193,0-3-257,0-22 64,0 25 64,0 0-64,0-2 1,0 2-129,0-25 128,0 22-64,0 3 0,0-25 0,21 22 0,-21 3 1,0-25-130,0 22 258,0 3-193,0-2 0,0 2 128,0-25-128,0 25 192,0-3-256,0 3 257,0-3-257,0-22 64,0 25 0,0-3 128,0 3-128,0-2 64,0 2-64,0-3-64,0-22 192,0 25-64,0 0-128,0 22 64,0-25 192,0 3-256,-21 23 128,21-26-128,0 3 193,0 0-129,0-3 64,0-22 0,-25 25-64,25-3 64,0 3-128,0-25 64,0 23 192,0 2-192,-25-3-64,25 3 128,0-3 0,0-22 0,0 25-128,0 0 64,0-3 0,0 3 0,0-25 129,-21 23-129,21 2 64,0-25-128,0 22 64,0 3 0,0-3 128,0-22-128,0 25 0,0-3 0,0-22 0,0 25 128,0 0-128,0-2 0,0-23 64,0 25-128,0-25 128,0 22-128,0 3 64,0-25 192,-25 47-192,25-25 0,0 3 0,0 23 129,0-23-193,-25-3 128,25 3-128,0-3 64,0 3 64,0-3-64,0 3-64,0-25 256,0 23-256,0 2 128,0 0-64,0-3 128,0 3-192,0-3 128,0 3-64,0-3 0,0 3 0,0-2-64,0 2 64,0-3 128,0 3-128,0-25 64,0 25-64,0-3-64,0-22 128,0 25-128,0-3 193,0 3-65,0-2-128,0 2 128,0-3-128,0 3 64,0-3 64,0 3-128,0-25 128,0 25-64,0-3-64,0-22 192,0 25-128,0-2-128,0-23 256,0 25-128,0-3 0,0 3 0,0-3 0,0-22 0,0 25 64,0 0-64,0-25-64,0 22 64,0-22 0,0 25 64,0-2-64,0-23 0,0 25-64,0-25 128,0 22-64,0-22-64,0 0-64,0 0-65,0 0-576,0 0-514,0 0-640,-21 0-1027,21-47-1667,0 24-9618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22.97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5F7385E7-9125-4023-B0E4-FE04341BB0A0}" emma:medium="tactile" emma:mode="ink">
          <msink:context xmlns:msink="http://schemas.microsoft.com/ink/2010/main" type="inkDrawing" rotatedBoundingBox="10121,6032 13253,5831 13260,5941 10128,6142" shapeName="Other"/>
        </emma:interpretation>
      </emma:emma>
    </inkml:annotationXML>
    <inkml:trace contextRef="#ctx0" brushRef="#br0">-17 174 128,'0'23'641,"0"-23"-320,0 0-193,0 0 0,0 0-128,0 0 128,0 0-64,0 0 1,0 0-1,0 0 0,0 0 128,0 0-64,0 0 193,0 0-129,0 0 386,0 0-258,0 0 65,0 0-129,0 0 1,0 0-65,0 0 129,0 0 128,0 0 0,0 0 256,0 0-192,0 0-128,0 0 64,0 0-1,0 0 258,0 0 63,0 0 1,0 0-321,0 0 192,0 0-192,0 0 0,0 0 128,0 0-128,0 0 64,0 0 192,0 0-64,0 0-192,0 0 128,0 0-64,0 0-64,0 0 128,0 0-128,0 0-257,0 0 129,0 0-1,0 0-63,0 0-129,0 0-64,24 0 193,-24 0-1,22 0-63,3 0-1,-25 0 0,24 0 65,-24 0-129,22 0 0,3 0 1,-4 0-1,4 0 0,0 0 0,-1-23 1,-2 23 63,-22 0-256,25 0 192,-1 0-128,1 0 128,21 0 65,-21 0-65,-3 0-64,2 0 129,23 0-193,-22-25 128,-1 25 0,-2 0-192,3 0 192,-25 0-128,24 0 128,1 0-63,21 0 63,-21 0-128,21-25 64,-24 25 64,27 0 0,-2 0 1,2-22-129,-27 22 64,27 0-64,-24 0 0,-4 0 128,4 0-128,-25 0 128,22 0-128,27-25 64,-24 25 0,21 0 1,-21 0-65,21 0 192,1 0-449,2 0 514,-3-22-321,4 22 64,-4 0 0,-21 0 0,21 0 0,-21 0 128,21 0-128,0 0 0,4 0 192,-4-25-192,3 25-64,23 0 64,-26 0 193,0 0-257,4 0 64,21 0 128,-25-22-128,3 22 0,-2 0 0,-23 0 0,23 0 0,2 0 128,-27 0-64,27 0-64,-3 0-64,1 0 64,2 0 128,-3 0-64,4 0-64,-4 0 129,1 0-129,2 0-64,-3 22 192,1-22-64,2 0-128,-3 0 192,4 0-128,-29 0 0,4 0 64,-25 25-128,0-25 256,0 0-256,0 0 64,0 0-64,0 0-705,0 0-1283,0 0-2565,0-25-9170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21.77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E11E5F5B-98FB-45D5-B523-B58821C03C88}" emma:medium="tactile" emma:mode="ink">
          <msink:context xmlns:msink="http://schemas.microsoft.com/ink/2010/main" type="inkDrawing" rotatedBoundingBox="10088,6070 10114,6048 10125,6062 10099,6084" shapeName="Other"/>
        </emma:interpretation>
      </emma:emma>
    </inkml:annotationXML>
    <inkml:trace contextRef="#ctx0" brushRef="#br0">25 0 1,'0'0'63,"0"0"-126,0 0 190,0 0-191,0 0 128,0 0 64,0 0-256,0 0 128,0 0 0,-25 0 128,25 0-256,0 0 256,0 0-383,0 0 255,0 0 63,0 23-63,0-23-63,0 0 63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27.52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EC6F689E-AA67-44D6-A9ED-10C04960779A}" emma:medium="tactile" emma:mode="ink">
          <msink:context xmlns:msink="http://schemas.microsoft.com/ink/2010/main" type="inkDrawing" rotatedBoundingBox="10089,5763 12925,8675 12817,8780 9982,5868" semanticType="callout" shapeName="Other">
            <msink:sourceLink direction="with" ref="{2046747C-8E39-47C9-8F97-74E1016C670D}"/>
            <msink:sourceLink direction="with" ref="{86F1E7F5-3292-47B8-B69E-83EB90FFA507}"/>
          </msink:context>
        </emma:interpretation>
      </emma:emma>
    </inkml:annotationXML>
    <inkml:trace contextRef="#ctx0" brushRef="#br0">2 0 961,'0'0'2052,"0"0"0,0 0-641,0 23 0,25-23-129,-25 0 257,0 0-449,0 0 193,25 0-321,-25 0-129,0 25 65,0-25-385,0 0-128,0 0 192,0 22-64,21-22-129,-21 25 1,25-25-192,-25 22 191,0 3-127,25-25-1,-1 22-192,-24-22 257,22 25-129,3 0 129,-1-25-129,-2 23 1,24 2 63,-21-3 1,0 3-129,-1-25 64,-2 22-128,-22 3 129,25-25-65,-1 22-64,1 3 129,-3 0-65,2-2 64,1 2-64,-3-25 1,-22 22-1,24 3 0,-2-3 0,3 3 1,0-25-1,-1 22 64,-2 3-192,3-2 193,-25-23-258,24 25 258,-24-25-129,25 25 0,-25-3-128,22 3 192,2-3-128,1-22 128,-3 25 65,2-25-129,-2 22 0,27-22 128,-24 25-192,-25-2 129,22-23-129,-22 25 0,24 0 64,-24-25 0,25 22-128,-3 25 64,2-22 128,1-3-64,0 26 0,21-23-64,-24-3 64,2 3 1,1 0 63,0-3-128,-4 3 0,-21-3 192,25-22-256,0 25 128,-25-2 64,21 2-128,4-3 129,-25 3-1,25 0-128,-25-3-64,22 3 128,2-3 64,1 26-192,-3-23 128,2-3 64,1 3-192,0 0 128,-4-3-128,4 3 64,0-2 129,-4 2-129,4-3 64,0 3 0,-4-3 0,-21 3-128,25-3 64,0 3 0,-4 0 192,4-2-256,0 2 64,-1-3 0,-2 3 64,-22-3 64,25 3-128,-1-3-64,-2 3 64,3-25 0,21 23 0,-21 2 129,-25 0-65,25-3-64,-4 3-64,4-3 128,0 3 64,-1 22-128,23-24 0,-23 2-64,-24-3 64,22 3 0,3 0 64,-1-25-128,-2 47 64,3-25 0,21 3 64,-21-2 0,-1 2-64,1-3 64,21 3-64,-21 0 0,-25-3-64,22 3 64,2-3 0,1 3 128,-3-2-64,2 2-128,1-3 64,-3 3 0,2-25 0,1 22 0,0 3 0,-3 0 0,-22-25 64,0 22-128,24-22 64,-24 0 0,0 0 64,0 0-192,0 0-64,0 0-321,0 0-513,0 0-706,0 0-832,0 0-1797,-24 0-6732</inkml:trace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25.41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2046747C-8E39-47C9-8F97-74E1016C670D}" emma:medium="tactile" emma:mode="ink">
          <msink:context xmlns:msink="http://schemas.microsoft.com/ink/2010/main" type="inkDrawing" rotatedBoundingBox="10053,8888 13187,8811 13189,8860 10054,8936" shapeName="Other">
            <msink:destinationLink direction="with" ref="{EC6F689E-AA67-44D6-A9ED-10C04960779A}"/>
          </msink:context>
        </emma:interpretation>
      </emma:emma>
    </inkml:annotationXML>
    <inkml:trace contextRef="#ctx0" brushRef="#br0">45 95 3334,'-25'0'2437,"25"0"-2053,0 0 1348,0 0 127,-21 0-640,21 0-514,0 0 0,0 0 193,21 0 192,4 0-320,0 0-193,-1 0 0,-2 0 64,3 0-192,-1 0-64,-2 0-65,3 0 1,-4 0-257,4 0 257,24 0-65,-27-22 129,3 22-65,-1 0-63,23 0 64,-23 0 63,23 0-255,-1 0-65,4 0 192,-4 0-128,3 0 65,22 0-65,-24 0-64,-1 0 129,3 0-65,-2 0 0,2 0 64,-3 0 1,25 0-65,-24 0-64,2 0 193,-3 0-65,25 0-64,-21 0 1,-4 0-1,1 0-128,2 0 64,-3 0 192,4 0-127,-4 0-194,-21 0 194,46 0-1,-25 0 64,25 0-256,-22 0 64,23 0 193,-26-25-258,25 25 65,-22 0 65,-2 0 63,-1 0-64,3 0-128,-2 0 64,-1 0 64,-21 0 64,24 0-192,-3 0 64,1 0 192,-23 0-192,23 0 0,2-22 0,-3 22-64,4 0 128,-4 0-128,-21 0 257,21 0-193,-21 0-64,21 0 128,-46-25-128,25 25 128,-25 0-64,0 0-64,22 0 64,-22 0 0,24 0 0,1 0 0,0 0 64,-4 0-64,4 0-193,-25 25 65,0-25-577,0 0-834,0 0-2116,-46 0-5002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29.30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1F7B3095-A71B-4A3E-AFAA-C31AEAE7A6A5}" emma:medium="tactile" emma:mode="ink">
          <msink:context xmlns:msink="http://schemas.microsoft.com/ink/2010/main" type="inkDrawing" rotatedBoundingBox="12023,5882 14522,9225 12598,10664 10100,7321" semanticType="enclosure" shapeName="Other">
            <msink:destinationLink direction="with" ref="{440091CB-CC02-44F9-9DA5-34B988330DE4}"/>
            <msink:destinationLink direction="with" ref="{6FB01625-F754-490E-8860-49806617EB70}"/>
          </msink:context>
        </emma:interpretation>
      </emma:emma>
    </inkml:annotationXML>
    <inkml:trace contextRef="#ctx0" brushRef="#br0">25-5 6540,'0'0'834,"0"0"256,-25 0 1346,25 0-897,0 0-833,0 0-65,25 0 513,-25 0 0,0 0-256,24 22-192,-24-22-193,22 25-65,3-3 1,-25 3-256,24 0 63,-2-3 1,3 3 63,-4-2-63,-21 2-129,25-3-64,0 3 128,21 22 1,-21-25-129,-1 28 64,1-27 0,21 2 129,1 22-129,-23-25 129,23 3-129,-22 22 128,-1-24-127,23 2 127,-23 22-128,1-22 1,21-3-1,-21 25 64,21-22 1,1-2-65,2 2 64,-27-3-64,27 3 65,-27 0-257,2-3 192,1-22-128,0 25 128,-25-3-128,21 3 128,4-25-128,-25 23 65,22 2-65,2-3 0,1 3 128,0 0-128,-4-3 0,4 3 64,-25-3-128,25 3 192,-4-2-64,-21 2 0,25-3-64,0 3 129,-3-3-129,2 3 128,1 0-64,-25-3 0,22 3-64,2-25 192,1 23-256,-25 2 257,25-3-257,-25-22 128,21 25-64,-21-25-64,25 22 64,-25 3 64,25-25 64,-4 0-192,4 22 64,0 3 64,-4 0 0,4-2-64,0 2 64,21-3 64,-21 3-192,-1-3 193,-2 3-129,27-3 64,-27 3-64,3-2 64,0 2-64,-4-25 0,-21 47 192,25-47-192,-25 47 0,25-22-64,-4-3 64,-21 3 0,25-2 64,0 2-128,-25 0 256,24-3-256,-2 3 64,3-25 64,-1 22-128,-2 3 128,-22-3-64,25 3 0,-25-25-64,24 23 128,-24 2 65,22-3-193,3 3 128,-1 0-64,-2-3-64,-22 3 64,25-3 128,-1 3-256,1-2 256,-3 2-128,2-25 0,1 22 64,-3 3-128,2-3 128,-24 3-64,25-25-64,-3 25 128,-22-3-64,24 3 0,1-25 0,-25 23-64,22 2 128,-22-3-64,24-22-64,-24 25 64,0-25 0,0 22 0,0-22 0,25 25 64,-25 0-128,25-25 64,-25 22 0,22-22 64,-22 25 0,24-2-64,-24-23 0,0 25 0,25-3 0,-25-22 64,22 25-64,-22-25-64,0 22 64,24-22 0,-24 0 0,0 25 0,0-25 0,0 0 0,25 0-128,-25 22 0,0-22-129,0 0-256,0 0-385,0 0-769,0 0-962,0 0-1218,-25 0-3784</inkml:trace>
    <inkml:trace contextRef="#ctx0" brushRef="#br0" timeOffset="-5190.0073">49-5 4681,'0'0'2693,"0"0"-2244,0 0 833,0 0 706,0 0-834,0 0-384,22 0-1,27 0 257,-27 0-192,24 0-257,4 0-64,21 0-129,-22 0 1,-3 0 64,1 0-192,-1 0 63,4 0-63,-4 0 127,3 22 1,-24-22 0,21 0-129,1 0 65,-23 0 0,-2 0-65,27 0 1,-2 0-65,2 0 64,-3 0-63,4 0-1,18 0 1,-19 0-65,22 0-192,-25 0 192,4 0 0,21 0-128,-25 0 128,4 25 65,-4-25-65,0 0 0,4 0-128,-4 0 129,25 0-1,0 0-128,-22 0-64,23 0 320,-1 0-256,-25 0-128,25 0 384,-22 0-320,-2 0 192,-1 0-128,-21 0 0,21 0 129,-21 0-129,24 0 64,-3 0-128,1 22 64,2-22 128,-3 0-64,25 0-128,-21 25 128,-4-25 64,1 0-192,2 0 128,-27 0-64,2 25-64,1-25 64,-3 0 0,-22 0 0,24 0 0,-24 0 64,25 0-128,-25 0 128,0 0-384,0 0-193,25 0-770,-25 0-897,21 0-2180,4 0-8208</inkml:trace>
    <inkml:trace contextRef="#ctx0" brushRef="#br0" timeOffset="-9440.0133">2804 17 1795,'-25'0'1154,"25"0"898,0 0-321,0-22-384,0 22-321,0 0-128,0 0 128,0 0 64,0 0 128,0 0-256,0 0 128,0 0-320,0 0-257,0 0-65,0 22-191,-24-22-1,24 25 1,0-3-193,0-22 128,0 25-63,0 0 191,0-3 1,0 3 128,0-2-65,-22 24-127,22-22 64,0-3-129,0 3 129,0 22-129,0-22 0,0-2-128,-25 2 129,25-3-129,0 3 64,0-3-128,0 3 128,0-3-63,0-22-1,0 25 128,0-2-256,0 27 192,0-28 0,0 3 1,0-3 63,0 3-64,0-3-192,0 3 192,0-2-128,25 2 193,-25-3-129,22 28 64,-22-28-128,0 3 193,0-3-258,0 3 258,0-25-257,0 23 128,24 24 128,-24-22-320,0 0 256,0 22-64,0-25 0,0 26 65,0-23-65,0 22 64,0 0-128,0-22 128,0 22 0,0-24-63,0 2-130,0-3 258,0 3-193,0-3 0,0 3 64,0-3 64,0 3-192,0 0 128,0 23 64,0-26 1,0 3-193,0 22 192,-24-25-64,24 26-128,0 2 192,-22-3-128,22-25 0,0 25 0,0 1 0,0 2 64,0-28-128,0 25 128,0 0-64,0-22-64,0 23 192,0-1-128,0-22 0,0 22 129,0-25-129,0 26 64,0-23 64,0 22-128,-25-25 64,25 28 0,0-28-128,0 26 256,0-23-256,0 22 64,0-25 64,0 3-128,0 22 64,0-22 64,0-2-128,0 2 64,0-3 0,0 25 0,0-47 129,0 25-258,0-3 193,0-22-64,0 0-256,-25 0-385,25 0-642,0 0-1218,-24-22-705,2-3-3142</inkml:trace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4759" units="in"/>
          <inkml:channel name="Y" type="integer" max="9224" units="in"/>
          <inkml:channel name="F" type="integer" max="32767" units="dev"/>
        </inkml:traceFormat>
        <inkml:channelProperties>
          <inkml:channelProperty channel="X" name="resolution" value="2540.27515" units="1/in"/>
          <inkml:channelProperty channel="Y" name="resolution" value="2540.34692" units="1/in"/>
          <inkml:channelProperty channel="F" name="resolution" value="0" units="1/dev"/>
        </inkml:channelProperties>
      </inkml:inkSource>
      <inkml:timestamp xml:id="ts0" timeString="2011-09-22T15:14:31.280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440091CB-CC02-44F9-9DA5-34B988330DE4}" emma:medium="tactile" emma:mode="ink">
          <msink:context xmlns:msink="http://schemas.microsoft.com/ink/2010/main" type="inkDrawing" rotatedBoundingBox="10149,4397 13143,7484 12936,7686 9941,4598" semanticType="callout" shapeName="Other">
            <msink:sourceLink direction="with" ref="{1F7B3095-A71B-4A3E-AFAA-C31AEAE7A6A5}"/>
            <msink:sourceLink direction="with" ref="{86F1E7F5-3292-47B8-B69E-83EB90FFA507}"/>
          </msink:context>
        </emma:interpretation>
      </emma:emma>
    </inkml:annotationXML>
    <inkml:trace contextRef="#ctx0" brushRef="#br0">22 0 1987,'-24'25'1860,"24"-25"-321,0 0 641,0 0-64,24 22-577,-24-22-192,22 25-321,-22-3 192,25 3-384,-25 0-257,0-25-257,0 22 257,24 3-192,-24-2 0,0 2 0,22-3-193,-22 3 193,25-3 64,-25 3-257,21-3 129,-21 3-129,0 0 129,25-2-129,0 2 129,-25-3-65,24 3 1,-2-3-129,3 3 0,-1 22 0,1-24-64,-25 2 129,22 22-129,2-22 0,1-3 0,-3 3 64,-22-3 1,24 26-1,-2-23 0,3 0 65,-25-3-65,49 3 64,-27-3-192,3 3 193,-1-3-65,1 3 64,21-2-192,-21 2 128,-3-3-64,2 3-64,-2-25 0,3 47 129,24-22-129,-49-3 128,22 3 0,2-2 0,1 24-63,-3-22 63,27-3-64,-24 28 64,21-28-192,-24 3 192,27-2-64,-24 2 1,-4-3-1,4 3-64,0-3 128,-4 3-128,4-3-64,22 3 192,-23 0 64,1-2-127,-3 2-65,27-3 128,-24 25 0,-4-22 64,29-3-256,-29 3 257,29 23-193,-29-23 128,4-3-192,0 3 256,-4-3-192,4 3 64,0-3-64,-1 3 64,-2-2 65,3 2-193,-1 0 128,-2-3 64,3 3-192,0-3 128,-4 3-64,4-3-64,0 3 128,-4-2-128,4 2 128,0 0-128,-1-3 64,-2 3 64,3-3 64,-25 3-128,24-3-64,-2 3 64,-22-2 0,25 2 64,-1-25-64,-24 22-64,22 3 192,3 0-192,-1-3 0,-2 3 192,3-25-256,-1 22 128,1 3 192,-3-2-256,2 2 128,1-3-64,-3 3-64,2 0 128,1-3-128,21 3 128,-21-25-64,-3 22-64,2 4 64,-24-26 0,25 22 0,-25 3 0,25-25 0,-25 22 64,22 3-128,-22 0 64,24-25 0,1 22 0,-3 3 0,-22-2 0,24-23 0,-24 25 0,25-25 0,-25 22 0,0-22 0,22 25 0,-22-25 64,24 0-128,-24 22 128,0-22-128,0 0-64,0 0-257,0 0-512,0 0-707,0 0-1089,0-22-2757</inkml:trace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39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40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17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77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64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83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76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5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93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0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50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0486D-0546-4047-BFDC-C0F54D8A13EC}" type="datetimeFigureOut">
              <a:rPr lang="en-GB" smtClean="0"/>
              <a:t>22/09/2011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1795D-FC73-4034-A4D3-FADBFF5EF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83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customXml" Target="../ink/ink6.xml"/><Relationship Id="rId18" Type="http://schemas.openxmlformats.org/officeDocument/2006/relationships/image" Target="../media/image9.emf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emf"/><Relationship Id="rId17" Type="http://schemas.openxmlformats.org/officeDocument/2006/relationships/customXml" Target="../ink/ink8.xml"/><Relationship Id="rId2" Type="http://schemas.openxmlformats.org/officeDocument/2006/relationships/image" Target="../media/image1.png"/><Relationship Id="rId16" Type="http://schemas.openxmlformats.org/officeDocument/2006/relationships/image" Target="../media/image8.emf"/><Relationship Id="rId20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11" Type="http://schemas.openxmlformats.org/officeDocument/2006/relationships/customXml" Target="../ink/ink5.xml"/><Relationship Id="rId24" Type="http://schemas.openxmlformats.org/officeDocument/2006/relationships/image" Target="../media/image12.emf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5.emf"/><Relationship Id="rId19" Type="http://schemas.openxmlformats.org/officeDocument/2006/relationships/customXml" Target="../ink/ink9.xml"/><Relationship Id="rId4" Type="http://schemas.openxmlformats.org/officeDocument/2006/relationships/image" Target="../media/image2.emf"/><Relationship Id="rId9" Type="http://schemas.openxmlformats.org/officeDocument/2006/relationships/customXml" Target="../ink/ink4.xml"/><Relationship Id="rId14" Type="http://schemas.openxmlformats.org/officeDocument/2006/relationships/image" Target="../media/image7.emf"/><Relationship Id="rId22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19" t="48547" r="39904" b="16667"/>
          <a:stretch/>
        </p:blipFill>
        <p:spPr bwMode="auto">
          <a:xfrm>
            <a:off x="2699791" y="1223484"/>
            <a:ext cx="4388419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0" name="Ink 19"/>
              <p14:cNvContentPartPr/>
              <p14:nvPr/>
            </p14:nvContentPartPr>
            <p14:xfrm>
              <a:off x="3499220" y="1575505"/>
              <a:ext cx="55800" cy="1048680"/>
            </p14:xfrm>
          </p:contentPart>
        </mc:Choice>
        <mc:Fallback>
          <p:pic>
            <p:nvPicPr>
              <p:cNvPr id="20" name="Ink 19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87700" y="1563265"/>
                <a:ext cx="84960" cy="107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3" name="Ink 22"/>
              <p14:cNvContentPartPr/>
              <p14:nvPr/>
            </p14:nvContentPartPr>
            <p14:xfrm>
              <a:off x="4505060" y="1593865"/>
              <a:ext cx="42480" cy="1022760"/>
            </p14:xfrm>
          </p:contentPart>
        </mc:Choice>
        <mc:Fallback>
          <p:pic>
            <p:nvPicPr>
              <p:cNvPr id="23" name="Ink 2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487420" y="1582345"/>
                <a:ext cx="77760" cy="105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4" name="Ink 23"/>
              <p14:cNvContentPartPr/>
              <p14:nvPr/>
            </p14:nvContentPartPr>
            <p14:xfrm>
              <a:off x="3562940" y="2675665"/>
              <a:ext cx="68400" cy="1027800"/>
            </p14:xfrm>
          </p:contentPart>
        </mc:Choice>
        <mc:Fallback>
          <p:pic>
            <p:nvPicPr>
              <p:cNvPr id="24" name="Ink 2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548900" y="2662345"/>
                <a:ext cx="99360" cy="105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9" name="Ink 28"/>
              <p14:cNvContentPartPr/>
              <p14:nvPr/>
            </p14:nvContentPartPr>
            <p14:xfrm>
              <a:off x="3651140" y="2119465"/>
              <a:ext cx="1119600" cy="70920"/>
            </p14:xfrm>
          </p:contentPart>
        </mc:Choice>
        <mc:Fallback>
          <p:pic>
            <p:nvPicPr>
              <p:cNvPr id="29" name="Ink 28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37460" y="2102185"/>
                <a:ext cx="1150560" cy="10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30" name="Ink 29"/>
              <p14:cNvContentPartPr/>
              <p14:nvPr/>
            </p14:nvContentPartPr>
            <p14:xfrm>
              <a:off x="3636020" y="2182105"/>
              <a:ext cx="9360" cy="8640"/>
            </p14:xfrm>
          </p:contentPart>
        </mc:Choice>
        <mc:Fallback>
          <p:pic>
            <p:nvPicPr>
              <p:cNvPr id="30" name="Ink 2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632780" y="2178865"/>
                <a:ext cx="15840" cy="1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34" name="Ink 33"/>
              <p14:cNvContentPartPr/>
              <p14:nvPr/>
            </p14:nvContentPartPr>
            <p14:xfrm>
              <a:off x="3600740" y="2105065"/>
              <a:ext cx="1032120" cy="1034640"/>
            </p14:xfrm>
          </p:contentPart>
        </mc:Choice>
        <mc:Fallback>
          <p:pic>
            <p:nvPicPr>
              <p:cNvPr id="34" name="Ink 33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593540" y="2098585"/>
                <a:ext cx="1057320" cy="105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36" name="Ink 35"/>
              <p14:cNvContentPartPr/>
              <p14:nvPr/>
            </p14:nvContentPartPr>
            <p14:xfrm>
              <a:off x="3619820" y="3173545"/>
              <a:ext cx="1128600" cy="32040"/>
            </p14:xfrm>
          </p:contentPart>
        </mc:Choice>
        <mc:Fallback>
          <p:pic>
            <p:nvPicPr>
              <p:cNvPr id="36" name="Ink 35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609380" y="3156625"/>
                <a:ext cx="1155600" cy="6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38" name="Ink 37"/>
              <p14:cNvContentPartPr/>
              <p14:nvPr/>
            </p14:nvContentPartPr>
            <p14:xfrm>
              <a:off x="3636020" y="2637505"/>
              <a:ext cx="1112040" cy="1100880"/>
            </p14:xfrm>
          </p:contentPart>
        </mc:Choice>
        <mc:Fallback>
          <p:pic>
            <p:nvPicPr>
              <p:cNvPr id="38" name="Ink 3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625580" y="2623821"/>
                <a:ext cx="1127160" cy="11322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39" name="Ink 38"/>
              <p14:cNvContentPartPr/>
              <p14:nvPr/>
            </p14:nvContentPartPr>
            <p14:xfrm>
              <a:off x="3645740" y="1583065"/>
              <a:ext cx="1040400" cy="1153080"/>
            </p14:xfrm>
          </p:contentPart>
        </mc:Choice>
        <mc:Fallback>
          <p:pic>
            <p:nvPicPr>
              <p:cNvPr id="39" name="Ink 38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637460" y="1579105"/>
                <a:ext cx="1066680" cy="117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58" name="Ink 57"/>
              <p14:cNvContentPartPr/>
              <p14:nvPr/>
            </p14:nvContentPartPr>
            <p14:xfrm>
              <a:off x="3404540" y="1593505"/>
              <a:ext cx="79560" cy="2178720"/>
            </p14:xfrm>
          </p:contentPart>
        </mc:Choice>
        <mc:Fallback>
          <p:pic>
            <p:nvPicPr>
              <p:cNvPr id="58" name="Ink 57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385820" y="1579825"/>
                <a:ext cx="117000" cy="221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59" name="Ink 58"/>
              <p14:cNvContentPartPr/>
              <p14:nvPr/>
            </p14:nvContentPartPr>
            <p14:xfrm>
              <a:off x="4507220" y="1599985"/>
              <a:ext cx="129600" cy="2180520"/>
            </p14:xfrm>
          </p:contentPart>
        </mc:Choice>
        <mc:Fallback>
          <p:pic>
            <p:nvPicPr>
              <p:cNvPr id="59" name="Ink 58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487780" y="1587025"/>
                <a:ext cx="161640" cy="2212920"/>
              </a:xfrm>
              <a:prstGeom prst="rect">
                <a:avLst/>
              </a:prstGeom>
            </p:spPr>
          </p:pic>
        </mc:Fallback>
      </mc:AlternateContent>
      <p:sp>
        <p:nvSpPr>
          <p:cNvPr id="70" name="TextBox 69"/>
          <p:cNvSpPr txBox="1"/>
          <p:nvPr/>
        </p:nvSpPr>
        <p:spPr>
          <a:xfrm>
            <a:off x="251520" y="1052736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>
                <a:solidFill>
                  <a:srgbClr val="0070C0"/>
                </a:solidFill>
              </a:rPr>
              <a:t>Key</a:t>
            </a:r>
          </a:p>
          <a:p>
            <a:r>
              <a:rPr lang="en-GB" dirty="0" smtClean="0"/>
              <a:t>Groups of Three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Groups of Five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43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</dc:creator>
  <cp:lastModifiedBy>Emma</cp:lastModifiedBy>
  <cp:revision>3</cp:revision>
  <dcterms:created xsi:type="dcterms:W3CDTF">2011-09-21T18:33:58Z</dcterms:created>
  <dcterms:modified xsi:type="dcterms:W3CDTF">2011-09-22T15:16:37Z</dcterms:modified>
</cp:coreProperties>
</file>