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embeddedFontLst>
    <p:embeddedFont>
      <p:font typeface="Nunito" panose="020B0604020202020204" charset="0"/>
      <p:regular r:id="rId11"/>
      <p:bold r:id="rId12"/>
      <p:italic r:id="rId13"/>
      <p:boldItalic r:id="rId14"/>
    </p:embeddedFont>
    <p:embeddedFont>
      <p:font typeface="Calibri" panose="020F0502020204030204"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1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23" Type="http://schemas.microsoft.com/office/2015/10/relationships/revisionInfo" Target="revisionInfo.xml"/><Relationship Id="rId10" Type="http://schemas.openxmlformats.org/officeDocument/2006/relationships/notesMaster" Target="notesMasters/notesMaster1.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8" name="Shape 13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1" name="Shape 15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3" name="Shape 16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2" name="Shape 17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9" name="Shape 18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Shape 1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7" name="Shape 19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accent6"/>
        </a:solidFill>
        <a:effectLst/>
      </p:bgPr>
    </p:bg>
    <p:spTree>
      <p:nvGrpSpPr>
        <p:cNvPr id="1" name="Shape 9"/>
        <p:cNvGrpSpPr/>
        <p:nvPr/>
      </p:nvGrpSpPr>
      <p:grpSpPr>
        <a:xfrm>
          <a:off x="0" y="0"/>
          <a:ext cx="0" cy="0"/>
          <a:chOff x="0" y="0"/>
          <a:chExt cx="0" cy="0"/>
        </a:xfrm>
      </p:grpSpPr>
      <p:sp>
        <p:nvSpPr>
          <p:cNvPr id="10" name="Shape 10"/>
          <p:cNvSpPr/>
          <p:nvPr/>
        </p:nvSpPr>
        <p:spPr>
          <a:xfrm>
            <a:off x="31" y="2824500"/>
            <a:ext cx="7370400" cy="23190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11"/>
          <p:cNvSpPr/>
          <p:nvPr/>
        </p:nvSpPr>
        <p:spPr>
          <a:xfrm flipH="1">
            <a:off x="3582600" y="1550700"/>
            <a:ext cx="5561400" cy="35928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12"/>
          <p:cNvSpPr/>
          <p:nvPr/>
        </p:nvSpPr>
        <p:spPr>
          <a:xfrm rot="10800000">
            <a:off x="5058905" y="0"/>
            <a:ext cx="4085100" cy="2052600"/>
          </a:xfrm>
          <a:prstGeom prst="rtTriangle">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 name="Shape 13"/>
          <p:cNvSpPr/>
          <p:nvPr/>
        </p:nvSpPr>
        <p:spPr>
          <a:xfrm>
            <a:off x="20327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14" name="Shape 14"/>
          <p:cNvGrpSpPr/>
          <p:nvPr/>
        </p:nvGrpSpPr>
        <p:grpSpPr>
          <a:xfrm>
            <a:off x="255200" y="592"/>
            <a:ext cx="2250363" cy="1044300"/>
            <a:chOff x="255200" y="592"/>
            <a:chExt cx="2250363" cy="1044300"/>
          </a:xfrm>
        </p:grpSpPr>
        <p:sp>
          <p:nvSpPr>
            <p:cNvPr id="15" name="Shape 15"/>
            <p:cNvSpPr/>
            <p:nvPr/>
          </p:nvSpPr>
          <p:spPr>
            <a:xfrm>
              <a:off x="764063"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 name="Shape 16"/>
            <p:cNvSpPr/>
            <p:nvPr/>
          </p:nvSpPr>
          <p:spPr>
            <a:xfrm>
              <a:off x="509632"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 name="Shape 17"/>
            <p:cNvSpPr/>
            <p:nvPr/>
          </p:nvSpPr>
          <p:spPr>
            <a:xfrm>
              <a:off x="255200"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18" name="Shape 18"/>
          <p:cNvGrpSpPr/>
          <p:nvPr/>
        </p:nvGrpSpPr>
        <p:grpSpPr>
          <a:xfrm>
            <a:off x="905395" y="592"/>
            <a:ext cx="2250363" cy="1044300"/>
            <a:chOff x="905395" y="592"/>
            <a:chExt cx="2250363" cy="1044300"/>
          </a:xfrm>
        </p:grpSpPr>
        <p:sp>
          <p:nvSpPr>
            <p:cNvPr id="19" name="Shape 19"/>
            <p:cNvSpPr/>
            <p:nvPr/>
          </p:nvSpPr>
          <p:spPr>
            <a:xfrm>
              <a:off x="1414258"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 name="Shape 20"/>
            <p:cNvSpPr/>
            <p:nvPr/>
          </p:nvSpPr>
          <p:spPr>
            <a:xfrm>
              <a:off x="1159826"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1" name="Shape 21"/>
            <p:cNvSpPr/>
            <p:nvPr/>
          </p:nvSpPr>
          <p:spPr>
            <a:xfrm>
              <a:off x="905395"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22" name="Shape 22"/>
          <p:cNvGrpSpPr/>
          <p:nvPr/>
        </p:nvGrpSpPr>
        <p:grpSpPr>
          <a:xfrm>
            <a:off x="7057468" y="5088"/>
            <a:ext cx="1851282" cy="752108"/>
            <a:chOff x="6917201" y="0"/>
            <a:chExt cx="2227777" cy="863400"/>
          </a:xfrm>
        </p:grpSpPr>
        <p:sp>
          <p:nvSpPr>
            <p:cNvPr id="23" name="Shape 23"/>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 name="Shape 24"/>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 name="Shape 25"/>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26" name="Shape 26"/>
          <p:cNvGrpSpPr/>
          <p:nvPr/>
        </p:nvGrpSpPr>
        <p:grpSpPr>
          <a:xfrm>
            <a:off x="6553032" y="4217852"/>
            <a:ext cx="2389068" cy="925737"/>
            <a:chOff x="6917201" y="0"/>
            <a:chExt cx="2227777" cy="863400"/>
          </a:xfrm>
        </p:grpSpPr>
        <p:sp>
          <p:nvSpPr>
            <p:cNvPr id="27" name="Shape 27"/>
            <p:cNvSpPr/>
            <p:nvPr/>
          </p:nvSpPr>
          <p:spPr>
            <a:xfrm>
              <a:off x="7641677"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8" name="Shape 28"/>
            <p:cNvSpPr/>
            <p:nvPr/>
          </p:nvSpPr>
          <p:spPr>
            <a:xfrm>
              <a:off x="7279439"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9" name="Shape 29"/>
            <p:cNvSpPr/>
            <p:nvPr/>
          </p:nvSpPr>
          <p:spPr>
            <a:xfrm>
              <a:off x="6917201"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30" name="Shape 30"/>
          <p:cNvGrpSpPr/>
          <p:nvPr/>
        </p:nvGrpSpPr>
        <p:grpSpPr>
          <a:xfrm>
            <a:off x="199149" y="4055652"/>
            <a:ext cx="2795414" cy="1083308"/>
            <a:chOff x="6917201" y="0"/>
            <a:chExt cx="2227777" cy="863400"/>
          </a:xfrm>
        </p:grpSpPr>
        <p:sp>
          <p:nvSpPr>
            <p:cNvPr id="31" name="Shape 31"/>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 name="Shape 32"/>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 name="Shape 33"/>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34" name="Shape 34"/>
          <p:cNvSpPr txBox="1">
            <a:spLocks noGrp="1"/>
          </p:cNvSpPr>
          <p:nvPr>
            <p:ph type="ctrTitle"/>
          </p:nvPr>
        </p:nvSpPr>
        <p:spPr>
          <a:xfrm>
            <a:off x="1858703" y="1822833"/>
            <a:ext cx="5361300" cy="1448100"/>
          </a:xfrm>
          <a:prstGeom prst="rect">
            <a:avLst/>
          </a:prstGeom>
        </p:spPr>
        <p:txBody>
          <a:bodyPr spcFirstLastPara="1" wrap="square" lIns="91425" tIns="91425" rIns="91425" bIns="91425" anchor="ctr" anchorCtr="0"/>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35" name="Shape 35"/>
          <p:cNvSpPr txBox="1">
            <a:spLocks noGrp="1"/>
          </p:cNvSpPr>
          <p:nvPr>
            <p:ph type="subTitle" idx="1"/>
          </p:nvPr>
        </p:nvSpPr>
        <p:spPr>
          <a:xfrm>
            <a:off x="1858700" y="3413158"/>
            <a:ext cx="5361300" cy="52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36" name="Shape 36"/>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bg>
      <p:bgPr>
        <a:solidFill>
          <a:schemeClr val="accent3"/>
        </a:solidFill>
        <a:effectLst/>
      </p:bgPr>
    </p:bg>
    <p:spTree>
      <p:nvGrpSpPr>
        <p:cNvPr id="1" name="Shape 109"/>
        <p:cNvGrpSpPr/>
        <p:nvPr/>
      </p:nvGrpSpPr>
      <p:grpSpPr>
        <a:xfrm>
          <a:off x="0" y="0"/>
          <a:ext cx="0" cy="0"/>
          <a:chOff x="0" y="0"/>
          <a:chExt cx="0" cy="0"/>
        </a:xfrm>
      </p:grpSpPr>
      <p:sp>
        <p:nvSpPr>
          <p:cNvPr id="110" name="Shape 110"/>
          <p:cNvSpPr/>
          <p:nvPr/>
        </p:nvSpPr>
        <p:spPr>
          <a:xfrm flipH="1">
            <a:off x="5569200" y="2834075"/>
            <a:ext cx="3574800" cy="2309400"/>
          </a:xfrm>
          <a:prstGeom prst="rtTriangle">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111" name="Shape 111"/>
          <p:cNvGrpSpPr/>
          <p:nvPr/>
        </p:nvGrpSpPr>
        <p:grpSpPr>
          <a:xfrm>
            <a:off x="5959222" y="4119576"/>
            <a:ext cx="2520952" cy="1024165"/>
            <a:chOff x="6917201" y="0"/>
            <a:chExt cx="2227777" cy="863400"/>
          </a:xfrm>
        </p:grpSpPr>
        <p:sp>
          <p:nvSpPr>
            <p:cNvPr id="112" name="Shape 112"/>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3" name="Shape 113"/>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4" name="Shape 114"/>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115" name="Shape 115"/>
          <p:cNvGrpSpPr/>
          <p:nvPr/>
        </p:nvGrpSpPr>
        <p:grpSpPr>
          <a:xfrm>
            <a:off x="199149" y="2"/>
            <a:ext cx="2795414" cy="1083308"/>
            <a:chOff x="6917201" y="0"/>
            <a:chExt cx="2227777" cy="863400"/>
          </a:xfrm>
        </p:grpSpPr>
        <p:sp>
          <p:nvSpPr>
            <p:cNvPr id="116" name="Shape 116"/>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7" name="Shape 117"/>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8" name="Shape 118"/>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119" name="Shape 119"/>
          <p:cNvSpPr txBox="1">
            <a:spLocks noGrp="1"/>
          </p:cNvSpPr>
          <p:nvPr>
            <p:ph type="title"/>
          </p:nvPr>
        </p:nvSpPr>
        <p:spPr>
          <a:xfrm>
            <a:off x="1385850" y="1383850"/>
            <a:ext cx="6372300" cy="1379700"/>
          </a:xfrm>
          <a:prstGeom prst="rect">
            <a:avLst/>
          </a:prstGeom>
        </p:spPr>
        <p:txBody>
          <a:bodyPr spcFirstLastPara="1" wrap="square" lIns="91425" tIns="91425" rIns="91425" bIns="91425" anchor="ctr" anchorCtr="0"/>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endParaRPr/>
          </a:p>
        </p:txBody>
      </p:sp>
      <p:sp>
        <p:nvSpPr>
          <p:cNvPr id="120" name="Shape 120"/>
          <p:cNvSpPr txBox="1">
            <a:spLocks noGrp="1"/>
          </p:cNvSpPr>
          <p:nvPr>
            <p:ph type="body" idx="1"/>
          </p:nvPr>
        </p:nvSpPr>
        <p:spPr>
          <a:xfrm>
            <a:off x="1385850" y="2863850"/>
            <a:ext cx="6372300" cy="641100"/>
          </a:xfrm>
          <a:prstGeom prst="rect">
            <a:avLst/>
          </a:prstGeom>
        </p:spPr>
        <p:txBody>
          <a:bodyPr spcFirstLastPara="1" wrap="square" lIns="91425" tIns="91425" rIns="91425" bIns="91425" anchor="t" anchorCtr="0"/>
          <a:lstStyle>
            <a:lvl1pPr marL="457200" lvl="0" indent="-311150" algn="ctr">
              <a:spcBef>
                <a:spcPts val="0"/>
              </a:spcBef>
              <a:spcAft>
                <a:spcPts val="0"/>
              </a:spcAft>
              <a:buSzPts val="1300"/>
              <a:buChar char="●"/>
              <a:defRPr/>
            </a:lvl1pPr>
            <a:lvl2pPr marL="914400" lvl="1" indent="-298450" algn="ctr">
              <a:spcBef>
                <a:spcPts val="1600"/>
              </a:spcBef>
              <a:spcAft>
                <a:spcPts val="0"/>
              </a:spcAft>
              <a:buSzPts val="1100"/>
              <a:buChar char="○"/>
              <a:defRPr/>
            </a:lvl2pPr>
            <a:lvl3pPr marL="1371600" lvl="2" indent="-298450" algn="ctr">
              <a:spcBef>
                <a:spcPts val="1600"/>
              </a:spcBef>
              <a:spcAft>
                <a:spcPts val="0"/>
              </a:spcAft>
              <a:buSzPts val="1100"/>
              <a:buChar char="■"/>
              <a:defRPr/>
            </a:lvl3pPr>
            <a:lvl4pPr marL="1828800" lvl="3" indent="-298450" algn="ctr">
              <a:spcBef>
                <a:spcPts val="1600"/>
              </a:spcBef>
              <a:spcAft>
                <a:spcPts val="0"/>
              </a:spcAft>
              <a:buSzPts val="1100"/>
              <a:buChar char="●"/>
              <a:defRPr/>
            </a:lvl4pPr>
            <a:lvl5pPr marL="2286000" lvl="4" indent="-298450" algn="ctr">
              <a:spcBef>
                <a:spcPts val="1600"/>
              </a:spcBef>
              <a:spcAft>
                <a:spcPts val="0"/>
              </a:spcAft>
              <a:buSzPts val="1100"/>
              <a:buChar char="○"/>
              <a:defRPr/>
            </a:lvl5pPr>
            <a:lvl6pPr marL="2743200" lvl="5" indent="-298450" algn="ctr">
              <a:spcBef>
                <a:spcPts val="1600"/>
              </a:spcBef>
              <a:spcAft>
                <a:spcPts val="0"/>
              </a:spcAft>
              <a:buSzPts val="1100"/>
              <a:buChar char="■"/>
              <a:defRPr/>
            </a:lvl6pPr>
            <a:lvl7pPr marL="3200400" lvl="6" indent="-298450" algn="ctr">
              <a:spcBef>
                <a:spcPts val="1600"/>
              </a:spcBef>
              <a:spcAft>
                <a:spcPts val="0"/>
              </a:spcAft>
              <a:buSzPts val="1100"/>
              <a:buChar char="●"/>
              <a:defRPr/>
            </a:lvl7pPr>
            <a:lvl8pPr marL="3657600" lvl="7" indent="-298450" algn="ctr">
              <a:spcBef>
                <a:spcPts val="1600"/>
              </a:spcBef>
              <a:spcAft>
                <a:spcPts val="0"/>
              </a:spcAft>
              <a:buSzPts val="1100"/>
              <a:buChar char="○"/>
              <a:defRPr/>
            </a:lvl8pPr>
            <a:lvl9pPr marL="4114800" lvl="8" indent="-298450" algn="ctr">
              <a:spcBef>
                <a:spcPts val="1600"/>
              </a:spcBef>
              <a:spcAft>
                <a:spcPts val="1600"/>
              </a:spcAft>
              <a:buSzPts val="1100"/>
              <a:buChar char="■"/>
              <a:defRPr/>
            </a:lvl9pPr>
          </a:lstStyle>
          <a:p>
            <a:endParaRPr/>
          </a:p>
        </p:txBody>
      </p:sp>
      <p:sp>
        <p:nvSpPr>
          <p:cNvPr id="121" name="Shape 121"/>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22"/>
        <p:cNvGrpSpPr/>
        <p:nvPr/>
      </p:nvGrpSpPr>
      <p:grpSpPr>
        <a:xfrm>
          <a:off x="0" y="0"/>
          <a:ext cx="0" cy="0"/>
          <a:chOff x="0" y="0"/>
          <a:chExt cx="0" cy="0"/>
        </a:xfrm>
      </p:grpSpPr>
      <p:sp>
        <p:nvSpPr>
          <p:cNvPr id="123" name="Shape 123"/>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bg>
      <p:bgPr>
        <a:solidFill>
          <a:schemeClr val="accent3"/>
        </a:solidFill>
        <a:effectLst/>
      </p:bgPr>
    </p:bg>
    <p:spTree>
      <p:nvGrpSpPr>
        <p:cNvPr id="1" name="Shape 37"/>
        <p:cNvGrpSpPr/>
        <p:nvPr/>
      </p:nvGrpSpPr>
      <p:grpSpPr>
        <a:xfrm>
          <a:off x="0" y="0"/>
          <a:ext cx="0" cy="0"/>
          <a:chOff x="0" y="0"/>
          <a:chExt cx="0" cy="0"/>
        </a:xfrm>
      </p:grpSpPr>
      <p:sp>
        <p:nvSpPr>
          <p:cNvPr id="38" name="Shape 38"/>
          <p:cNvSpPr/>
          <p:nvPr/>
        </p:nvSpPr>
        <p:spPr>
          <a:xfrm flipH="1">
            <a:off x="4757100" y="2309400"/>
            <a:ext cx="4386900" cy="2834100"/>
          </a:xfrm>
          <a:prstGeom prst="rtTriangle">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39" name="Shape 39"/>
          <p:cNvGrpSpPr/>
          <p:nvPr/>
        </p:nvGrpSpPr>
        <p:grpSpPr>
          <a:xfrm>
            <a:off x="5594191" y="3961115"/>
            <a:ext cx="2910145" cy="1182340"/>
            <a:chOff x="6917201" y="0"/>
            <a:chExt cx="2227777" cy="863400"/>
          </a:xfrm>
        </p:grpSpPr>
        <p:sp>
          <p:nvSpPr>
            <p:cNvPr id="40" name="Shape 40"/>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1" name="Shape 41"/>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2" name="Shape 42"/>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43" name="Shape 43"/>
          <p:cNvGrpSpPr/>
          <p:nvPr/>
        </p:nvGrpSpPr>
        <p:grpSpPr>
          <a:xfrm>
            <a:off x="199149" y="2"/>
            <a:ext cx="2795414" cy="1083308"/>
            <a:chOff x="6917201" y="0"/>
            <a:chExt cx="2227777" cy="863400"/>
          </a:xfrm>
        </p:grpSpPr>
        <p:sp>
          <p:nvSpPr>
            <p:cNvPr id="44" name="Shape 44"/>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5" name="Shape 45"/>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6" name="Shape 46"/>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47" name="Shape 47"/>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a:endParaRPr/>
          </a:p>
        </p:txBody>
      </p:sp>
      <p:sp>
        <p:nvSpPr>
          <p:cNvPr id="48" name="Shape 48"/>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bg>
      <p:bgPr>
        <a:solidFill>
          <a:schemeClr val="dk2"/>
        </a:solidFill>
        <a:effectLst/>
      </p:bgPr>
    </p:bg>
    <p:spTree>
      <p:nvGrpSpPr>
        <p:cNvPr id="1" name="Shape 49"/>
        <p:cNvGrpSpPr/>
        <p:nvPr/>
      </p:nvGrpSpPr>
      <p:grpSpPr>
        <a:xfrm>
          <a:off x="0" y="0"/>
          <a:ext cx="0" cy="0"/>
          <a:chOff x="0" y="0"/>
          <a:chExt cx="0" cy="0"/>
        </a:xfrm>
      </p:grpSpPr>
      <p:sp>
        <p:nvSpPr>
          <p:cNvPr id="50" name="Shape 50"/>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1" name="Shape 51"/>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2" name="Shape 52"/>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3" name="Shape 53"/>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54" name="Shape 54"/>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55" name="Shape 55"/>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bg>
      <p:bgPr>
        <a:solidFill>
          <a:schemeClr val="dk2"/>
        </a:solidFill>
        <a:effectLst/>
      </p:bgPr>
    </p:bg>
    <p:spTree>
      <p:nvGrpSpPr>
        <p:cNvPr id="1" name="Shape 56"/>
        <p:cNvGrpSpPr/>
        <p:nvPr/>
      </p:nvGrpSpPr>
      <p:grpSpPr>
        <a:xfrm>
          <a:off x="0" y="0"/>
          <a:ext cx="0" cy="0"/>
          <a:chOff x="0" y="0"/>
          <a:chExt cx="0" cy="0"/>
        </a:xfrm>
      </p:grpSpPr>
      <p:sp>
        <p:nvSpPr>
          <p:cNvPr id="57" name="Shape 57"/>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8" name="Shape 58"/>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9" name="Shape 59"/>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0" name="Shape 60"/>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1" name="Shape 61"/>
          <p:cNvSpPr txBox="1">
            <a:spLocks noGrp="1"/>
          </p:cNvSpPr>
          <p:nvPr>
            <p:ph type="body" idx="1"/>
          </p:nvPr>
        </p:nvSpPr>
        <p:spPr>
          <a:xfrm>
            <a:off x="819150" y="1990725"/>
            <a:ext cx="3686100" cy="24480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2" name="Shape 62"/>
          <p:cNvSpPr txBox="1">
            <a:spLocks noGrp="1"/>
          </p:cNvSpPr>
          <p:nvPr>
            <p:ph type="body" idx="2"/>
          </p:nvPr>
        </p:nvSpPr>
        <p:spPr>
          <a:xfrm>
            <a:off x="4638675" y="1990725"/>
            <a:ext cx="3686100" cy="24480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3" name="Shape 63"/>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bg>
      <p:bgPr>
        <a:solidFill>
          <a:schemeClr val="dk2"/>
        </a:solidFill>
        <a:effectLst/>
      </p:bgPr>
    </p:bg>
    <p:spTree>
      <p:nvGrpSpPr>
        <p:cNvPr id="1" name="Shape 64"/>
        <p:cNvGrpSpPr/>
        <p:nvPr/>
      </p:nvGrpSpPr>
      <p:grpSpPr>
        <a:xfrm>
          <a:off x="0" y="0"/>
          <a:ext cx="0" cy="0"/>
          <a:chOff x="0" y="0"/>
          <a:chExt cx="0" cy="0"/>
        </a:xfrm>
      </p:grpSpPr>
      <p:sp>
        <p:nvSpPr>
          <p:cNvPr id="65" name="Shape 65"/>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6" name="Shape 66"/>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7" name="Shape 67"/>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8" name="Shape 68"/>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9" name="Shape 69"/>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bg>
      <p:bgPr>
        <a:solidFill>
          <a:schemeClr val="accent3"/>
        </a:solidFill>
        <a:effectLst/>
      </p:bgPr>
    </p:bg>
    <p:spTree>
      <p:nvGrpSpPr>
        <p:cNvPr id="1" name="Shape 70"/>
        <p:cNvGrpSpPr/>
        <p:nvPr/>
      </p:nvGrpSpPr>
      <p:grpSpPr>
        <a:xfrm>
          <a:off x="0" y="0"/>
          <a:ext cx="0" cy="0"/>
          <a:chOff x="0" y="0"/>
          <a:chExt cx="0" cy="0"/>
        </a:xfrm>
      </p:grpSpPr>
      <p:sp>
        <p:nvSpPr>
          <p:cNvPr id="71" name="Shape 71"/>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2" name="Shape 72"/>
          <p:cNvSpPr/>
          <p:nvPr/>
        </p:nvSpPr>
        <p:spPr>
          <a:xfrm>
            <a:off x="31" y="2824500"/>
            <a:ext cx="7370400" cy="2319000"/>
          </a:xfrm>
          <a:prstGeom prst="rtTriangle">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3" name="Shape 73"/>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4" name="Shape 74"/>
          <p:cNvSpPr txBox="1">
            <a:spLocks noGrp="1"/>
          </p:cNvSpPr>
          <p:nvPr>
            <p:ph type="title"/>
          </p:nvPr>
        </p:nvSpPr>
        <p:spPr>
          <a:xfrm>
            <a:off x="819150" y="845600"/>
            <a:ext cx="3709200" cy="1383000"/>
          </a:xfrm>
          <a:prstGeom prst="rect">
            <a:avLst/>
          </a:prstGeom>
        </p:spPr>
        <p:txBody>
          <a:bodyPr spcFirstLastPara="1" wrap="square" lIns="91425" tIns="91425" rIns="91425" bIns="91425" anchor="t" anchorCtr="0"/>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75" name="Shape 75"/>
          <p:cNvSpPr txBox="1">
            <a:spLocks noGrp="1"/>
          </p:cNvSpPr>
          <p:nvPr>
            <p:ph type="body" idx="1"/>
          </p:nvPr>
        </p:nvSpPr>
        <p:spPr>
          <a:xfrm>
            <a:off x="830700" y="2319050"/>
            <a:ext cx="3709200" cy="21198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76" name="Shape 76"/>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accent1"/>
        </a:solidFill>
        <a:effectLst/>
      </p:bgPr>
    </p:bg>
    <p:spTree>
      <p:nvGrpSpPr>
        <p:cNvPr id="1" name="Shape 77"/>
        <p:cNvGrpSpPr/>
        <p:nvPr/>
      </p:nvGrpSpPr>
      <p:grpSpPr>
        <a:xfrm>
          <a:off x="0" y="0"/>
          <a:ext cx="0" cy="0"/>
          <a:chOff x="0" y="0"/>
          <a:chExt cx="0" cy="0"/>
        </a:xfrm>
      </p:grpSpPr>
      <p:sp>
        <p:nvSpPr>
          <p:cNvPr id="78" name="Shape 78"/>
          <p:cNvSpPr/>
          <p:nvPr/>
        </p:nvSpPr>
        <p:spPr>
          <a:xfrm>
            <a:off x="0" y="2823144"/>
            <a:ext cx="7369200" cy="23169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9" name="Shape 79"/>
          <p:cNvSpPr/>
          <p:nvPr/>
        </p:nvSpPr>
        <p:spPr>
          <a:xfrm flipH="1">
            <a:off x="3583210" y="1554113"/>
            <a:ext cx="5560500" cy="3589500"/>
          </a:xfrm>
          <a:prstGeom prst="rtTriangle">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80" name="Shape 80"/>
          <p:cNvGrpSpPr/>
          <p:nvPr/>
        </p:nvGrpSpPr>
        <p:grpSpPr>
          <a:xfrm>
            <a:off x="255991" y="-118"/>
            <a:ext cx="2251347" cy="1043408"/>
            <a:chOff x="3961956" y="4383950"/>
            <a:chExt cx="1160548" cy="548700"/>
          </a:xfrm>
        </p:grpSpPr>
        <p:sp>
          <p:nvSpPr>
            <p:cNvPr id="81" name="Shape 81"/>
            <p:cNvSpPr/>
            <p:nvPr/>
          </p:nvSpPr>
          <p:spPr>
            <a:xfrm>
              <a:off x="4224904"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2" name="Shape 82"/>
            <p:cNvSpPr/>
            <p:nvPr/>
          </p:nvSpPr>
          <p:spPr>
            <a:xfrm>
              <a:off x="4093430"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3" name="Shape 83"/>
            <p:cNvSpPr/>
            <p:nvPr/>
          </p:nvSpPr>
          <p:spPr>
            <a:xfrm>
              <a:off x="3961956"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84" name="Shape 84"/>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85" name="Shape 85"/>
          <p:cNvGrpSpPr/>
          <p:nvPr/>
        </p:nvGrpSpPr>
        <p:grpSpPr>
          <a:xfrm>
            <a:off x="34934" y="4522125"/>
            <a:ext cx="1593306" cy="617072"/>
            <a:chOff x="6917201" y="0"/>
            <a:chExt cx="2227777" cy="863400"/>
          </a:xfrm>
        </p:grpSpPr>
        <p:sp>
          <p:nvSpPr>
            <p:cNvPr id="86" name="Shape 86"/>
            <p:cNvSpPr/>
            <p:nvPr/>
          </p:nvSpPr>
          <p:spPr>
            <a:xfrm>
              <a:off x="7641677"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7" name="Shape 87"/>
            <p:cNvSpPr/>
            <p:nvPr/>
          </p:nvSpPr>
          <p:spPr>
            <a:xfrm>
              <a:off x="7279439"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8" name="Shape 88"/>
            <p:cNvSpPr/>
            <p:nvPr/>
          </p:nvSpPr>
          <p:spPr>
            <a:xfrm>
              <a:off x="6917201"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89" name="Shape 89"/>
          <p:cNvGrpSpPr/>
          <p:nvPr/>
        </p:nvGrpSpPr>
        <p:grpSpPr>
          <a:xfrm>
            <a:off x="5886353" y="1243"/>
            <a:ext cx="3257455" cy="1261514"/>
            <a:chOff x="6917201" y="0"/>
            <a:chExt cx="2227777" cy="863400"/>
          </a:xfrm>
        </p:grpSpPr>
        <p:sp>
          <p:nvSpPr>
            <p:cNvPr id="90" name="Shape 90"/>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1" name="Shape 91"/>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2" name="Shape 92"/>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93" name="Shape 93"/>
          <p:cNvSpPr txBox="1">
            <a:spLocks noGrp="1"/>
          </p:cNvSpPr>
          <p:nvPr>
            <p:ph type="title"/>
          </p:nvPr>
        </p:nvSpPr>
        <p:spPr>
          <a:xfrm>
            <a:off x="1393929" y="1301146"/>
            <a:ext cx="6366900" cy="2539200"/>
          </a:xfrm>
          <a:prstGeom prst="rect">
            <a:avLst/>
          </a:prstGeom>
        </p:spPr>
        <p:txBody>
          <a:bodyPr spcFirstLastPara="1" wrap="square" lIns="91425" tIns="91425" rIns="91425" bIns="91425" anchor="ctr" anchorCtr="0"/>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a:endParaRPr/>
          </a:p>
        </p:txBody>
      </p:sp>
      <p:sp>
        <p:nvSpPr>
          <p:cNvPr id="94" name="Shape 94"/>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bg>
      <p:bgPr>
        <a:solidFill>
          <a:schemeClr val="dk2"/>
        </a:solidFill>
        <a:effectLst/>
      </p:bgPr>
    </p:bg>
    <p:spTree>
      <p:nvGrpSpPr>
        <p:cNvPr id="1" name="Shape 95"/>
        <p:cNvGrpSpPr/>
        <p:nvPr/>
      </p:nvGrpSpPr>
      <p:grpSpPr>
        <a:xfrm>
          <a:off x="0" y="0"/>
          <a:ext cx="0" cy="0"/>
          <a:chOff x="0" y="0"/>
          <a:chExt cx="0" cy="0"/>
        </a:xfrm>
      </p:grpSpPr>
      <p:sp>
        <p:nvSpPr>
          <p:cNvPr id="96" name="Shape 96"/>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7" name="Shape 97"/>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8" name="Shape 98"/>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9" name="Shape 99"/>
          <p:cNvSpPr txBox="1">
            <a:spLocks noGrp="1"/>
          </p:cNvSpPr>
          <p:nvPr>
            <p:ph type="title"/>
          </p:nvPr>
        </p:nvSpPr>
        <p:spPr>
          <a:xfrm>
            <a:off x="819150" y="845600"/>
            <a:ext cx="6424200" cy="705000"/>
          </a:xfrm>
          <a:prstGeom prst="rect">
            <a:avLst/>
          </a:prstGeom>
        </p:spPr>
        <p:txBody>
          <a:bodyPr spcFirstLastPara="1" wrap="square" lIns="91425" tIns="91425" rIns="91425" bIns="91425" anchor="t" anchorCtr="0"/>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100" name="Shape 100"/>
          <p:cNvSpPr txBox="1">
            <a:spLocks noGrp="1"/>
          </p:cNvSpPr>
          <p:nvPr>
            <p:ph type="subTitle" idx="1"/>
          </p:nvPr>
        </p:nvSpPr>
        <p:spPr>
          <a:xfrm>
            <a:off x="819150" y="1550700"/>
            <a:ext cx="5859900" cy="393600"/>
          </a:xfrm>
          <a:prstGeom prst="rect">
            <a:avLst/>
          </a:prstGeom>
        </p:spPr>
        <p:txBody>
          <a:bodyPr spcFirstLastPara="1" wrap="square" lIns="91425" tIns="91425" rIns="91425" bIns="91425" anchor="t" anchorCtr="0"/>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101" name="Shape 101"/>
          <p:cNvSpPr txBox="1">
            <a:spLocks noGrp="1"/>
          </p:cNvSpPr>
          <p:nvPr>
            <p:ph type="body" idx="2"/>
          </p:nvPr>
        </p:nvSpPr>
        <p:spPr>
          <a:xfrm>
            <a:off x="819150" y="2467050"/>
            <a:ext cx="5859900" cy="20955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102" name="Shape 10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bg>
      <p:bgPr>
        <a:solidFill>
          <a:schemeClr val="accent1"/>
        </a:solidFill>
        <a:effectLst/>
      </p:bgPr>
    </p:bg>
    <p:spTree>
      <p:nvGrpSpPr>
        <p:cNvPr id="1" name="Shape 103"/>
        <p:cNvGrpSpPr/>
        <p:nvPr/>
      </p:nvGrpSpPr>
      <p:grpSpPr>
        <a:xfrm>
          <a:off x="0" y="0"/>
          <a:ext cx="0" cy="0"/>
          <a:chOff x="0" y="0"/>
          <a:chExt cx="0" cy="0"/>
        </a:xfrm>
      </p:grpSpPr>
      <p:sp>
        <p:nvSpPr>
          <p:cNvPr id="104" name="Shape 104"/>
          <p:cNvSpPr/>
          <p:nvPr/>
        </p:nvSpPr>
        <p:spPr>
          <a:xfrm>
            <a:off x="31" y="2824500"/>
            <a:ext cx="7370400" cy="2319000"/>
          </a:xfrm>
          <a:prstGeom prst="rtTriangle">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5" name="Shape 105"/>
          <p:cNvSpPr/>
          <p:nvPr/>
        </p:nvSpPr>
        <p:spPr>
          <a:xfrm flipH="1">
            <a:off x="3582600" y="1550700"/>
            <a:ext cx="5561400" cy="3592800"/>
          </a:xfrm>
          <a:prstGeom prst="rtTriangle">
            <a:avLst/>
          </a:prstGeom>
          <a:solidFill>
            <a:schemeClr val="dk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6" name="Shape 106"/>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7" name="Shape 107"/>
          <p:cNvSpPr txBox="1">
            <a:spLocks noGrp="1"/>
          </p:cNvSpPr>
          <p:nvPr>
            <p:ph type="body" idx="1"/>
          </p:nvPr>
        </p:nvSpPr>
        <p:spPr>
          <a:xfrm>
            <a:off x="328025" y="4163500"/>
            <a:ext cx="7415100" cy="605100"/>
          </a:xfrm>
          <a:prstGeom prst="rect">
            <a:avLst/>
          </a:prstGeom>
        </p:spPr>
        <p:txBody>
          <a:bodyPr spcFirstLastPara="1" wrap="square" lIns="91425" tIns="91425" rIns="91425" bIns="91425" anchor="b" anchorCtr="0"/>
          <a:lstStyle>
            <a:lvl1pPr marL="457200" lvl="0" indent="-228600">
              <a:lnSpc>
                <a:spcPct val="100000"/>
              </a:lnSpc>
              <a:spcBef>
                <a:spcPts val="0"/>
              </a:spcBef>
              <a:spcAft>
                <a:spcPts val="0"/>
              </a:spcAft>
              <a:buSzPts val="1300"/>
              <a:buNone/>
              <a:defRPr/>
            </a:lvl1pPr>
          </a:lstStyle>
          <a:p>
            <a:endParaRPr/>
          </a:p>
        </p:txBody>
      </p:sp>
      <p:sp>
        <p:nvSpPr>
          <p:cNvPr id="108" name="Shape 108"/>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hift">
    <p:bg>
      <p:bgPr>
        <a:solidFill>
          <a:schemeClr val="dk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a:endParaRPr/>
          </a:p>
        </p:txBody>
      </p:sp>
      <p:sp>
        <p:nvSpPr>
          <p:cNvPr id="7" name="Shape 7"/>
          <p:cNvSpPr txBox="1">
            <a:spLocks noGrp="1"/>
          </p:cNvSpPr>
          <p:nvPr>
            <p:ph type="body" idx="1"/>
          </p:nvPr>
        </p:nvSpPr>
        <p:spPr>
          <a:xfrm>
            <a:off x="311700" y="1152475"/>
            <a:ext cx="8520600" cy="3391200"/>
          </a:xfrm>
          <a:prstGeom prst="rect">
            <a:avLst/>
          </a:prstGeom>
          <a:noFill/>
          <a:ln>
            <a:noFill/>
          </a:ln>
        </p:spPr>
        <p:txBody>
          <a:bodyPr spcFirstLastPara="1" wrap="square" lIns="91425" tIns="91425" rIns="91425" bIns="91425" anchor="t" anchorCtr="0"/>
          <a:lstStyle>
            <a:lvl1pPr marL="457200" lvl="0" indent="-31115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marL="914400" lvl="1"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marL="1371600" lvl="2"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marL="1828800" lvl="3"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marL="2286000" lvl="4"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marL="2743200" lvl="5"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marL="3200400" lvl="6"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marL="3657600" lvl="7"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marL="4114800" lvl="8" indent="-298450">
              <a:lnSpc>
                <a:spcPct val="115000"/>
              </a:lnSpc>
              <a:spcBef>
                <a:spcPts val="1600"/>
              </a:spcBef>
              <a:spcAft>
                <a:spcPts val="1600"/>
              </a:spcAft>
              <a:buClr>
                <a:schemeClr val="dk2"/>
              </a:buClr>
              <a:buSzPts val="1100"/>
              <a:buFont typeface="Calibri"/>
              <a:buChar char="■"/>
              <a:defRPr sz="1100">
                <a:solidFill>
                  <a:schemeClr val="dk2"/>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8390734" y="4543668"/>
            <a:ext cx="548700" cy="393600"/>
          </a:xfrm>
          <a:prstGeom prst="rect">
            <a:avLst/>
          </a:prstGeom>
          <a:noFill/>
          <a:ln>
            <a:noFill/>
          </a:ln>
        </p:spPr>
        <p:txBody>
          <a:bodyPr spcFirstLastPara="1" wrap="square" lIns="91425" tIns="91425" rIns="91425" bIns="91425" anchor="ctr" anchorCtr="0">
            <a:noAutofit/>
          </a:bodyPr>
          <a:lstStyle/>
          <a:p>
            <a:pPr marL="0" lvl="0" indent="0" algn="r">
              <a:spcBef>
                <a:spcPts val="0"/>
              </a:spcBef>
              <a:spcAft>
                <a:spcPts val="0"/>
              </a:spcAft>
              <a:buNone/>
            </a:pPr>
            <a:fld id="{00000000-1234-1234-1234-123412341234}" type="slidenum">
              <a:rPr lang="en" sz="1000">
                <a:solidFill>
                  <a:schemeClr val="dk2"/>
                </a:solidFill>
                <a:latin typeface="Nunito"/>
                <a:ea typeface="Nunito"/>
                <a:cs typeface="Nunito"/>
                <a:sym typeface="Nunito"/>
              </a:rPr>
              <a:t>‹#›</a:t>
            </a:fld>
            <a:endParaRPr sz="1000">
              <a:solidFill>
                <a:schemeClr val="dk2"/>
              </a:solidFill>
              <a:latin typeface="Nunito"/>
              <a:ea typeface="Nunito"/>
              <a:cs typeface="Nunito"/>
              <a:sym typeface="Nunit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ctrTitle"/>
          </p:nvPr>
        </p:nvSpPr>
        <p:spPr>
          <a:xfrm>
            <a:off x="1858703" y="1822833"/>
            <a:ext cx="5361300" cy="14481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a:t>Nrich Nine Colours Solution</a:t>
            </a:r>
            <a:endParaRPr/>
          </a:p>
        </p:txBody>
      </p:sp>
      <p:sp>
        <p:nvSpPr>
          <p:cNvPr id="129" name="Shape 129"/>
          <p:cNvSpPr txBox="1">
            <a:spLocks noGrp="1"/>
          </p:cNvSpPr>
          <p:nvPr>
            <p:ph type="subTitle" idx="1"/>
          </p:nvPr>
        </p:nvSpPr>
        <p:spPr>
          <a:xfrm>
            <a:off x="1858700" y="3413158"/>
            <a:ext cx="5361300" cy="5226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By Oengus Swan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pic>
        <p:nvPicPr>
          <p:cNvPr id="134" name="Shape 134"/>
          <p:cNvPicPr preferRelativeResize="0"/>
          <p:nvPr/>
        </p:nvPicPr>
        <p:blipFill>
          <a:blip r:embed="rId3">
            <a:alphaModFix/>
          </a:blip>
          <a:stretch>
            <a:fillRect/>
          </a:stretch>
        </p:blipFill>
        <p:spPr>
          <a:xfrm>
            <a:off x="358150" y="295525"/>
            <a:ext cx="3769676" cy="4552450"/>
          </a:xfrm>
          <a:prstGeom prst="rect">
            <a:avLst/>
          </a:prstGeom>
          <a:noFill/>
          <a:ln>
            <a:noFill/>
          </a:ln>
        </p:spPr>
      </p:pic>
      <p:sp>
        <p:nvSpPr>
          <p:cNvPr id="135" name="Shape 135"/>
          <p:cNvSpPr txBox="1"/>
          <p:nvPr/>
        </p:nvSpPr>
        <p:spPr>
          <a:xfrm>
            <a:off x="5207950" y="727500"/>
            <a:ext cx="3304800" cy="40248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Nine Colours is an nrich problem in which you have 27 cubes, (there are 9 colours). You have to make a 3 by 3 by 3 cube with all the small cubes. But on each face of the big cube there cannot be a repeated colour, which means we need 1 colour on every face. The aim is to make the cube similar to the cube on the left - with all  the rules of above.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741825" y="304175"/>
            <a:ext cx="7505700" cy="5412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Layers</a:t>
            </a:r>
            <a:endParaRPr/>
          </a:p>
        </p:txBody>
      </p:sp>
      <p:pic>
        <p:nvPicPr>
          <p:cNvPr id="141" name="Shape 141"/>
          <p:cNvPicPr preferRelativeResize="0"/>
          <p:nvPr/>
        </p:nvPicPr>
        <p:blipFill>
          <a:blip r:embed="rId3">
            <a:alphaModFix/>
          </a:blip>
          <a:stretch>
            <a:fillRect/>
          </a:stretch>
        </p:blipFill>
        <p:spPr>
          <a:xfrm>
            <a:off x="6623375" y="1911100"/>
            <a:ext cx="2181225" cy="2282672"/>
          </a:xfrm>
          <a:prstGeom prst="rect">
            <a:avLst/>
          </a:prstGeom>
          <a:noFill/>
          <a:ln>
            <a:noFill/>
          </a:ln>
        </p:spPr>
      </p:pic>
      <p:pic>
        <p:nvPicPr>
          <p:cNvPr id="142" name="Shape 142"/>
          <p:cNvPicPr preferRelativeResize="0"/>
          <p:nvPr/>
        </p:nvPicPr>
        <p:blipFill>
          <a:blip r:embed="rId4">
            <a:alphaModFix/>
          </a:blip>
          <a:stretch>
            <a:fillRect/>
          </a:stretch>
        </p:blipFill>
        <p:spPr>
          <a:xfrm>
            <a:off x="268425" y="1990400"/>
            <a:ext cx="2181225" cy="2124075"/>
          </a:xfrm>
          <a:prstGeom prst="rect">
            <a:avLst/>
          </a:prstGeom>
          <a:noFill/>
          <a:ln>
            <a:noFill/>
          </a:ln>
        </p:spPr>
      </p:pic>
      <p:sp>
        <p:nvSpPr>
          <p:cNvPr id="143" name="Shape 143"/>
          <p:cNvSpPr txBox="1"/>
          <p:nvPr/>
        </p:nvSpPr>
        <p:spPr>
          <a:xfrm>
            <a:off x="2720025" y="1167625"/>
            <a:ext cx="3222600" cy="6165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The layers are simple, what Nrich shows in the picture on the right is the top middle and bottom layer (this is also where you fill the colours in to solve the problem)</a:t>
            </a:r>
            <a:endParaRPr/>
          </a:p>
        </p:txBody>
      </p:sp>
      <p:cxnSp>
        <p:nvCxnSpPr>
          <p:cNvPr id="144" name="Shape 144"/>
          <p:cNvCxnSpPr/>
          <p:nvPr/>
        </p:nvCxnSpPr>
        <p:spPr>
          <a:xfrm flipH="1">
            <a:off x="1714425" y="2340700"/>
            <a:ext cx="5285400" cy="464100"/>
          </a:xfrm>
          <a:prstGeom prst="straightConnector1">
            <a:avLst/>
          </a:prstGeom>
          <a:noFill/>
          <a:ln w="28575" cap="flat" cmpd="sng">
            <a:solidFill>
              <a:schemeClr val="dk2"/>
            </a:solidFill>
            <a:prstDash val="solid"/>
            <a:round/>
            <a:headEnd type="none" w="lg" len="lg"/>
            <a:tailEnd type="triangle" w="lg" len="lg"/>
          </a:ln>
        </p:spPr>
      </p:cxnSp>
      <p:cxnSp>
        <p:nvCxnSpPr>
          <p:cNvPr id="145" name="Shape 145"/>
          <p:cNvCxnSpPr>
            <a:stCxn id="141" idx="1"/>
          </p:cNvCxnSpPr>
          <p:nvPr/>
        </p:nvCxnSpPr>
        <p:spPr>
          <a:xfrm flipH="1">
            <a:off x="1714475" y="3052436"/>
            <a:ext cx="4908900" cy="232200"/>
          </a:xfrm>
          <a:prstGeom prst="straightConnector1">
            <a:avLst/>
          </a:prstGeom>
          <a:noFill/>
          <a:ln w="28575" cap="flat" cmpd="sng">
            <a:solidFill>
              <a:schemeClr val="dk2"/>
            </a:solidFill>
            <a:prstDash val="solid"/>
            <a:round/>
            <a:headEnd type="none" w="lg" len="lg"/>
            <a:tailEnd type="triangle" w="lg" len="lg"/>
          </a:ln>
        </p:spPr>
      </p:cxnSp>
      <p:cxnSp>
        <p:nvCxnSpPr>
          <p:cNvPr id="146" name="Shape 146"/>
          <p:cNvCxnSpPr/>
          <p:nvPr/>
        </p:nvCxnSpPr>
        <p:spPr>
          <a:xfrm rot="10800000">
            <a:off x="1765975" y="3565475"/>
            <a:ext cx="5337000" cy="231900"/>
          </a:xfrm>
          <a:prstGeom prst="straightConnector1">
            <a:avLst/>
          </a:prstGeom>
          <a:noFill/>
          <a:ln w="28575" cap="flat" cmpd="sng">
            <a:solidFill>
              <a:schemeClr val="dk2"/>
            </a:solidFill>
            <a:prstDash val="solid"/>
            <a:round/>
            <a:headEnd type="none" w="lg" len="lg"/>
            <a:tailEnd type="triangle" w="lg" len="lg"/>
          </a:ln>
        </p:spPr>
      </p:cxnSp>
      <p:sp>
        <p:nvSpPr>
          <p:cNvPr id="147" name="Shape 147"/>
          <p:cNvSpPr txBox="1"/>
          <p:nvPr/>
        </p:nvSpPr>
        <p:spPr>
          <a:xfrm>
            <a:off x="2771600" y="3694250"/>
            <a:ext cx="2604000" cy="6831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This cube here doesn’t matter at all because when it is in the middle of the cube, out of sight, it is not on any face, leave it blank if you want, if you colour it that is just fine.</a:t>
            </a:r>
            <a:endParaRPr/>
          </a:p>
        </p:txBody>
      </p:sp>
      <p:cxnSp>
        <p:nvCxnSpPr>
          <p:cNvPr id="148" name="Shape 148"/>
          <p:cNvCxnSpPr/>
          <p:nvPr/>
        </p:nvCxnSpPr>
        <p:spPr>
          <a:xfrm rot="10800000" flipH="1">
            <a:off x="5091975" y="3049625"/>
            <a:ext cx="2036700" cy="1405200"/>
          </a:xfrm>
          <a:prstGeom prst="straightConnector1">
            <a:avLst/>
          </a:prstGeom>
          <a:noFill/>
          <a:ln w="19050" cap="flat" cmpd="sng">
            <a:solidFill>
              <a:schemeClr val="dk2"/>
            </a:solidFill>
            <a:prstDash val="solid"/>
            <a:round/>
            <a:headEnd type="none" w="lg" len="lg"/>
            <a:tailEnd type="triangle" w="lg" len="lg"/>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819150" y="215525"/>
            <a:ext cx="7505700" cy="5763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Step 1 - The Top Layer</a:t>
            </a:r>
            <a:endParaRPr/>
          </a:p>
        </p:txBody>
      </p:sp>
      <p:sp>
        <p:nvSpPr>
          <p:cNvPr id="154" name="Shape 154"/>
          <p:cNvSpPr txBox="1"/>
          <p:nvPr/>
        </p:nvSpPr>
        <p:spPr>
          <a:xfrm>
            <a:off x="810250" y="1177550"/>
            <a:ext cx="1864500" cy="11574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We naturally start off with a blank cube, which we have to fill in.</a:t>
            </a:r>
            <a:endParaRPr/>
          </a:p>
        </p:txBody>
      </p:sp>
      <p:sp>
        <p:nvSpPr>
          <p:cNvPr id="155" name="Shape 155"/>
          <p:cNvSpPr txBox="1"/>
          <p:nvPr/>
        </p:nvSpPr>
        <p:spPr>
          <a:xfrm>
            <a:off x="1646025" y="3132150"/>
            <a:ext cx="1774500" cy="14403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Firstly, we fill the whole top layer with random colours of your choice, but not using the same colour twice. Like this!</a:t>
            </a:r>
            <a:endParaRPr/>
          </a:p>
        </p:txBody>
      </p:sp>
      <p:cxnSp>
        <p:nvCxnSpPr>
          <p:cNvPr id="156" name="Shape 156"/>
          <p:cNvCxnSpPr>
            <a:stCxn id="154" idx="3"/>
            <a:endCxn id="155" idx="1"/>
          </p:cNvCxnSpPr>
          <p:nvPr/>
        </p:nvCxnSpPr>
        <p:spPr>
          <a:xfrm flipH="1">
            <a:off x="1646050" y="1756250"/>
            <a:ext cx="1028700" cy="2096100"/>
          </a:xfrm>
          <a:prstGeom prst="curvedConnector5">
            <a:avLst>
              <a:gd name="adj1" fmla="val -23148"/>
              <a:gd name="adj2" fmla="val 46625"/>
              <a:gd name="adj3" fmla="val 123151"/>
            </a:avLst>
          </a:prstGeom>
          <a:noFill/>
          <a:ln w="9525" cap="flat" cmpd="sng">
            <a:solidFill>
              <a:schemeClr val="dk2"/>
            </a:solidFill>
            <a:prstDash val="solid"/>
            <a:round/>
            <a:headEnd type="none" w="lg" len="lg"/>
            <a:tailEnd type="none" w="lg" len="lg"/>
          </a:ln>
        </p:spPr>
      </p:cxnSp>
      <p:cxnSp>
        <p:nvCxnSpPr>
          <p:cNvPr id="157" name="Shape 157"/>
          <p:cNvCxnSpPr>
            <a:stCxn id="155" idx="3"/>
          </p:cNvCxnSpPr>
          <p:nvPr/>
        </p:nvCxnSpPr>
        <p:spPr>
          <a:xfrm rot="10800000" flipH="1">
            <a:off x="3420525" y="3466500"/>
            <a:ext cx="1092900" cy="385800"/>
          </a:xfrm>
          <a:prstGeom prst="straightConnector1">
            <a:avLst/>
          </a:prstGeom>
          <a:noFill/>
          <a:ln w="9525" cap="flat" cmpd="sng">
            <a:solidFill>
              <a:schemeClr val="dk2"/>
            </a:solidFill>
            <a:prstDash val="solid"/>
            <a:round/>
            <a:headEnd type="none" w="lg" len="lg"/>
            <a:tailEnd type="triangle" w="lg" len="lg"/>
          </a:ln>
        </p:spPr>
      </p:cxnSp>
      <p:pic>
        <p:nvPicPr>
          <p:cNvPr id="158" name="Shape 158"/>
          <p:cNvPicPr preferRelativeResize="0"/>
          <p:nvPr/>
        </p:nvPicPr>
        <p:blipFill>
          <a:blip r:embed="rId3">
            <a:alphaModFix/>
          </a:blip>
          <a:stretch>
            <a:fillRect/>
          </a:stretch>
        </p:blipFill>
        <p:spPr>
          <a:xfrm>
            <a:off x="5004825" y="215525"/>
            <a:ext cx="3986775" cy="4775612"/>
          </a:xfrm>
          <a:prstGeom prst="rect">
            <a:avLst/>
          </a:prstGeom>
          <a:noFill/>
          <a:ln>
            <a:noFill/>
          </a:ln>
        </p:spPr>
      </p:pic>
      <p:cxnSp>
        <p:nvCxnSpPr>
          <p:cNvPr id="159" name="Shape 159"/>
          <p:cNvCxnSpPr>
            <a:stCxn id="155" idx="0"/>
            <a:endCxn id="160" idx="2"/>
          </p:cNvCxnSpPr>
          <p:nvPr/>
        </p:nvCxnSpPr>
        <p:spPr>
          <a:xfrm rot="-5400000">
            <a:off x="2758875" y="1924050"/>
            <a:ext cx="982500" cy="1433700"/>
          </a:xfrm>
          <a:prstGeom prst="curvedConnector3">
            <a:avLst>
              <a:gd name="adj1" fmla="val 50005"/>
            </a:avLst>
          </a:prstGeom>
          <a:noFill/>
          <a:ln w="9525" cap="flat" cmpd="sng">
            <a:solidFill>
              <a:schemeClr val="dk2"/>
            </a:solidFill>
            <a:prstDash val="solid"/>
            <a:round/>
            <a:headEnd type="none" w="lg" len="lg"/>
            <a:tailEnd type="none" w="lg" len="lg"/>
          </a:ln>
        </p:spPr>
      </p:cxnSp>
      <p:sp>
        <p:nvSpPr>
          <p:cNvPr id="160" name="Shape 160"/>
          <p:cNvSpPr txBox="1"/>
          <p:nvPr/>
        </p:nvSpPr>
        <p:spPr>
          <a:xfrm>
            <a:off x="3272025" y="1177550"/>
            <a:ext cx="1389900" cy="9720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Quickly we have finished the top layer and face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819150" y="204275"/>
            <a:ext cx="7505700" cy="611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Step 2 - Eliminating a Colour</a:t>
            </a:r>
            <a:endParaRPr/>
          </a:p>
        </p:txBody>
      </p:sp>
      <p:pic>
        <p:nvPicPr>
          <p:cNvPr id="166" name="Shape 166"/>
          <p:cNvPicPr preferRelativeResize="0"/>
          <p:nvPr/>
        </p:nvPicPr>
        <p:blipFill>
          <a:blip r:embed="rId3">
            <a:alphaModFix/>
          </a:blip>
          <a:stretch>
            <a:fillRect/>
          </a:stretch>
        </p:blipFill>
        <p:spPr>
          <a:xfrm>
            <a:off x="331975" y="980625"/>
            <a:ext cx="2143125" cy="2533650"/>
          </a:xfrm>
          <a:prstGeom prst="rect">
            <a:avLst/>
          </a:prstGeom>
          <a:noFill/>
          <a:ln>
            <a:noFill/>
          </a:ln>
        </p:spPr>
      </p:pic>
      <p:pic>
        <p:nvPicPr>
          <p:cNvPr id="167" name="Shape 167"/>
          <p:cNvPicPr preferRelativeResize="0"/>
          <p:nvPr/>
        </p:nvPicPr>
        <p:blipFill>
          <a:blip r:embed="rId4">
            <a:alphaModFix/>
          </a:blip>
          <a:stretch>
            <a:fillRect/>
          </a:stretch>
        </p:blipFill>
        <p:spPr>
          <a:xfrm>
            <a:off x="6552450" y="980625"/>
            <a:ext cx="2114550" cy="1828800"/>
          </a:xfrm>
          <a:prstGeom prst="rect">
            <a:avLst/>
          </a:prstGeom>
          <a:noFill/>
          <a:ln>
            <a:noFill/>
          </a:ln>
        </p:spPr>
      </p:pic>
      <p:pic>
        <p:nvPicPr>
          <p:cNvPr id="168" name="Shape 168"/>
          <p:cNvPicPr preferRelativeResize="0"/>
          <p:nvPr/>
        </p:nvPicPr>
        <p:blipFill>
          <a:blip r:embed="rId5">
            <a:alphaModFix/>
          </a:blip>
          <a:stretch>
            <a:fillRect/>
          </a:stretch>
        </p:blipFill>
        <p:spPr>
          <a:xfrm>
            <a:off x="4500200" y="980625"/>
            <a:ext cx="1981200" cy="1828800"/>
          </a:xfrm>
          <a:prstGeom prst="rect">
            <a:avLst/>
          </a:prstGeom>
          <a:noFill/>
          <a:ln>
            <a:noFill/>
          </a:ln>
        </p:spPr>
      </p:pic>
      <p:sp>
        <p:nvSpPr>
          <p:cNvPr id="169" name="Shape 169"/>
          <p:cNvSpPr txBox="1"/>
          <p:nvPr/>
        </p:nvSpPr>
        <p:spPr>
          <a:xfrm>
            <a:off x="2565400" y="1200275"/>
            <a:ext cx="1981200" cy="35274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Next, you figure out which colour you put in the middle of the top layer - in this case blue - and put them in the middle of every face, this makes sure that your blue cannot be a cause in a mistake as it is definitely not on the same face as another. Now the colour blue is eliminated as it is on every face, this way,  you don’t have to worry about it anymore.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Shape 174"/>
          <p:cNvSpPr txBox="1">
            <a:spLocks noGrp="1"/>
          </p:cNvSpPr>
          <p:nvPr>
            <p:ph type="title"/>
          </p:nvPr>
        </p:nvSpPr>
        <p:spPr>
          <a:xfrm>
            <a:off x="819150" y="210775"/>
            <a:ext cx="7505700" cy="9546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Step 3 - The middle layer</a:t>
            </a:r>
            <a:endParaRPr/>
          </a:p>
        </p:txBody>
      </p:sp>
      <p:sp>
        <p:nvSpPr>
          <p:cNvPr id="175" name="Shape 175"/>
          <p:cNvSpPr txBox="1"/>
          <p:nvPr/>
        </p:nvSpPr>
        <p:spPr>
          <a:xfrm>
            <a:off x="375825" y="836650"/>
            <a:ext cx="1438200" cy="18003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After we have eliminated a colour, the middle layer only needs 4 cubes to finish it. The corners of the layer. </a:t>
            </a:r>
            <a:endParaRPr/>
          </a:p>
        </p:txBody>
      </p:sp>
      <p:cxnSp>
        <p:nvCxnSpPr>
          <p:cNvPr id="176" name="Shape 176"/>
          <p:cNvCxnSpPr>
            <a:stCxn id="175" idx="3"/>
            <a:endCxn id="177" idx="0"/>
          </p:cNvCxnSpPr>
          <p:nvPr/>
        </p:nvCxnSpPr>
        <p:spPr>
          <a:xfrm flipH="1">
            <a:off x="1232325" y="1736800"/>
            <a:ext cx="581700" cy="1669800"/>
          </a:xfrm>
          <a:prstGeom prst="curvedConnector4">
            <a:avLst>
              <a:gd name="adj1" fmla="val -40936"/>
              <a:gd name="adj2" fmla="val 76950"/>
            </a:avLst>
          </a:prstGeom>
          <a:noFill/>
          <a:ln w="9525" cap="flat" cmpd="sng">
            <a:solidFill>
              <a:schemeClr val="dk2"/>
            </a:solidFill>
            <a:prstDash val="solid"/>
            <a:round/>
            <a:headEnd type="none" w="lg" len="lg"/>
            <a:tailEnd type="none" w="lg" len="lg"/>
          </a:ln>
        </p:spPr>
      </p:cxnSp>
      <p:sp>
        <p:nvSpPr>
          <p:cNvPr id="177" name="Shape 177"/>
          <p:cNvSpPr txBox="1"/>
          <p:nvPr/>
        </p:nvSpPr>
        <p:spPr>
          <a:xfrm>
            <a:off x="513150" y="3406475"/>
            <a:ext cx="1438200" cy="15648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There are many ways to make sure without checking that a face doesn’t have the same colours on it.</a:t>
            </a:r>
            <a:endParaRPr/>
          </a:p>
        </p:txBody>
      </p:sp>
      <p:pic>
        <p:nvPicPr>
          <p:cNvPr id="178" name="Shape 178"/>
          <p:cNvPicPr preferRelativeResize="0"/>
          <p:nvPr/>
        </p:nvPicPr>
        <p:blipFill rotWithShape="1">
          <a:blip r:embed="rId3">
            <a:alphaModFix/>
          </a:blip>
          <a:srcRect l="-2687" t="24058" r="13417" b="15794"/>
          <a:stretch/>
        </p:blipFill>
        <p:spPr>
          <a:xfrm>
            <a:off x="2054600" y="2740975"/>
            <a:ext cx="2346550" cy="2153350"/>
          </a:xfrm>
          <a:prstGeom prst="rect">
            <a:avLst/>
          </a:prstGeom>
          <a:noFill/>
          <a:ln>
            <a:noFill/>
          </a:ln>
        </p:spPr>
      </p:pic>
      <p:cxnSp>
        <p:nvCxnSpPr>
          <p:cNvPr id="179" name="Shape 179"/>
          <p:cNvCxnSpPr/>
          <p:nvPr/>
        </p:nvCxnSpPr>
        <p:spPr>
          <a:xfrm rot="10800000" flipH="1">
            <a:off x="1962550" y="3881025"/>
            <a:ext cx="551700" cy="320700"/>
          </a:xfrm>
          <a:prstGeom prst="straightConnector1">
            <a:avLst/>
          </a:prstGeom>
          <a:noFill/>
          <a:ln w="9525" cap="flat" cmpd="sng">
            <a:solidFill>
              <a:schemeClr val="dk2"/>
            </a:solidFill>
            <a:prstDash val="solid"/>
            <a:round/>
            <a:headEnd type="none" w="lg" len="lg"/>
            <a:tailEnd type="triangle" w="lg" len="lg"/>
          </a:ln>
        </p:spPr>
      </p:cxnSp>
      <p:pic>
        <p:nvPicPr>
          <p:cNvPr id="180" name="Shape 180"/>
          <p:cNvPicPr preferRelativeResize="0"/>
          <p:nvPr/>
        </p:nvPicPr>
        <p:blipFill>
          <a:blip r:embed="rId4">
            <a:alphaModFix/>
          </a:blip>
          <a:stretch>
            <a:fillRect/>
          </a:stretch>
        </p:blipFill>
        <p:spPr>
          <a:xfrm>
            <a:off x="6631475" y="1657550"/>
            <a:ext cx="1856598" cy="2153350"/>
          </a:xfrm>
          <a:prstGeom prst="rect">
            <a:avLst/>
          </a:prstGeom>
          <a:noFill/>
          <a:ln>
            <a:noFill/>
          </a:ln>
        </p:spPr>
      </p:pic>
      <p:sp>
        <p:nvSpPr>
          <p:cNvPr id="181" name="Shape 181"/>
          <p:cNvSpPr txBox="1"/>
          <p:nvPr/>
        </p:nvSpPr>
        <p:spPr>
          <a:xfrm>
            <a:off x="4053300" y="988725"/>
            <a:ext cx="1654500" cy="38607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As you can see on the picture on the right, we have just looked at the pieces with next to the blue piece on top, namely: grey on the right, orange behind, green on the left and brown in front</a:t>
            </a:r>
            <a:endParaRPr/>
          </a:p>
          <a:p>
            <a:pPr marL="0" lvl="0" indent="0">
              <a:spcBef>
                <a:spcPts val="0"/>
              </a:spcBef>
              <a:spcAft>
                <a:spcPts val="0"/>
              </a:spcAft>
              <a:buNone/>
            </a:pPr>
            <a:r>
              <a:rPr lang="en"/>
              <a:t>We duplicate them on the layer below but put them on the other side of the layer and move them left once.</a:t>
            </a:r>
            <a:endParaRPr/>
          </a:p>
        </p:txBody>
      </p:sp>
      <p:sp>
        <p:nvSpPr>
          <p:cNvPr id="182" name="Shape 182"/>
          <p:cNvSpPr/>
          <p:nvPr/>
        </p:nvSpPr>
        <p:spPr>
          <a:xfrm>
            <a:off x="7067575" y="1290075"/>
            <a:ext cx="1244200" cy="1257000"/>
          </a:xfrm>
          <a:custGeom>
            <a:avLst/>
            <a:gdLst/>
            <a:ahLst/>
            <a:cxnLst/>
            <a:rect l="0" t="0" r="0" b="0"/>
            <a:pathLst>
              <a:path w="49768" h="50280" extrusionOk="0">
                <a:moveTo>
                  <a:pt x="1026" y="23088"/>
                </a:moveTo>
                <a:lnTo>
                  <a:pt x="0" y="0"/>
                </a:lnTo>
                <a:lnTo>
                  <a:pt x="49768" y="4104"/>
                </a:lnTo>
                <a:lnTo>
                  <a:pt x="48741" y="43610"/>
                </a:lnTo>
                <a:lnTo>
                  <a:pt x="513" y="41558"/>
                </a:lnTo>
                <a:lnTo>
                  <a:pt x="513" y="50280"/>
                </a:lnTo>
              </a:path>
            </a:pathLst>
          </a:custGeom>
          <a:noFill/>
          <a:ln w="28575" cap="flat" cmpd="sng">
            <a:solidFill>
              <a:srgbClr val="980000"/>
            </a:solidFill>
            <a:prstDash val="solid"/>
            <a:round/>
            <a:headEnd type="none" w="lg" len="lg"/>
            <a:tailEnd type="none" w="lg" len="lg"/>
          </a:ln>
        </p:spPr>
      </p:sp>
      <p:sp>
        <p:nvSpPr>
          <p:cNvPr id="183" name="Shape 183"/>
          <p:cNvSpPr txBox="1"/>
          <p:nvPr/>
        </p:nvSpPr>
        <p:spPr>
          <a:xfrm>
            <a:off x="8234825" y="1501725"/>
            <a:ext cx="718200" cy="5322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Down 1 layer</a:t>
            </a:r>
            <a:endParaRPr/>
          </a:p>
        </p:txBody>
      </p:sp>
      <p:sp>
        <p:nvSpPr>
          <p:cNvPr id="184" name="Shape 184"/>
          <p:cNvSpPr/>
          <p:nvPr/>
        </p:nvSpPr>
        <p:spPr>
          <a:xfrm>
            <a:off x="6400600" y="2341850"/>
            <a:ext cx="666975" cy="538725"/>
          </a:xfrm>
          <a:custGeom>
            <a:avLst/>
            <a:gdLst/>
            <a:ahLst/>
            <a:cxnLst/>
            <a:rect l="0" t="0" r="0" b="0"/>
            <a:pathLst>
              <a:path w="26679" h="21549" extrusionOk="0">
                <a:moveTo>
                  <a:pt x="26679" y="6157"/>
                </a:moveTo>
                <a:lnTo>
                  <a:pt x="20522" y="0"/>
                </a:lnTo>
                <a:lnTo>
                  <a:pt x="1026" y="513"/>
                </a:lnTo>
                <a:lnTo>
                  <a:pt x="0" y="21036"/>
                </a:lnTo>
                <a:lnTo>
                  <a:pt x="20522" y="21549"/>
                </a:lnTo>
              </a:path>
            </a:pathLst>
          </a:custGeom>
          <a:noFill/>
          <a:ln w="38100" cap="flat" cmpd="sng">
            <a:solidFill>
              <a:srgbClr val="980000"/>
            </a:solidFill>
            <a:prstDash val="solid"/>
            <a:round/>
            <a:headEnd type="none" w="lg" len="lg"/>
            <a:tailEnd type="none" w="lg" len="lg"/>
          </a:ln>
        </p:spPr>
      </p:sp>
      <p:sp>
        <p:nvSpPr>
          <p:cNvPr id="185" name="Shape 185"/>
          <p:cNvSpPr txBox="1"/>
          <p:nvPr/>
        </p:nvSpPr>
        <p:spPr>
          <a:xfrm>
            <a:off x="5707800" y="3124275"/>
            <a:ext cx="968700" cy="1346700"/>
          </a:xfrm>
          <a:prstGeom prst="rect">
            <a:avLst/>
          </a:prstGeom>
          <a:noFill/>
          <a:ln w="28575" cap="flat" cmpd="sng">
            <a:solidFill>
              <a:srgbClr val="980000"/>
            </a:solidFill>
            <a:prstDash val="solid"/>
            <a:round/>
            <a:headEnd type="none" w="med" len="med"/>
            <a:tailEnd type="none" w="med" len="med"/>
          </a:ln>
        </p:spPr>
        <p:txBody>
          <a:bodyPr spcFirstLastPara="1" wrap="square" lIns="91425" tIns="91425" rIns="91425" bIns="91425" anchor="t" anchorCtr="0">
            <a:noAutofit/>
          </a:bodyPr>
          <a:lstStyle/>
          <a:p>
            <a:pPr marL="0" lvl="0" indent="0">
              <a:spcBef>
                <a:spcPts val="0"/>
              </a:spcBef>
              <a:spcAft>
                <a:spcPts val="0"/>
              </a:spcAft>
              <a:buNone/>
            </a:pPr>
            <a:r>
              <a:rPr lang="en"/>
              <a:t>Turned to the other side and moved left once.</a:t>
            </a:r>
            <a:endParaRPr/>
          </a:p>
        </p:txBody>
      </p:sp>
      <p:cxnSp>
        <p:nvCxnSpPr>
          <p:cNvPr id="186" name="Shape 186"/>
          <p:cNvCxnSpPr>
            <a:stCxn id="185" idx="0"/>
          </p:cNvCxnSpPr>
          <p:nvPr/>
        </p:nvCxnSpPr>
        <p:spPr>
          <a:xfrm rot="10800000" flipH="1">
            <a:off x="6192150" y="2688075"/>
            <a:ext cx="144300" cy="436200"/>
          </a:xfrm>
          <a:prstGeom prst="straightConnector1">
            <a:avLst/>
          </a:prstGeom>
          <a:noFill/>
          <a:ln w="9525" cap="flat" cmpd="sng">
            <a:solidFill>
              <a:schemeClr val="dk2"/>
            </a:solidFill>
            <a:prstDash val="solid"/>
            <a:round/>
            <a:headEnd type="none" w="lg" len="lg"/>
            <a:tailEnd type="triangle" w="lg" len="lg"/>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Shape 191"/>
          <p:cNvSpPr txBox="1">
            <a:spLocks noGrp="1"/>
          </p:cNvSpPr>
          <p:nvPr>
            <p:ph type="title"/>
          </p:nvPr>
        </p:nvSpPr>
        <p:spPr>
          <a:xfrm>
            <a:off x="819150" y="212350"/>
            <a:ext cx="7505700" cy="6222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Step 4 - The bottom layer/face Part 1</a:t>
            </a:r>
            <a:endParaRPr/>
          </a:p>
        </p:txBody>
      </p:sp>
      <p:pic>
        <p:nvPicPr>
          <p:cNvPr id="192" name="Shape 192"/>
          <p:cNvPicPr preferRelativeResize="0"/>
          <p:nvPr/>
        </p:nvPicPr>
        <p:blipFill>
          <a:blip r:embed="rId3">
            <a:alphaModFix/>
          </a:blip>
          <a:stretch>
            <a:fillRect/>
          </a:stretch>
        </p:blipFill>
        <p:spPr>
          <a:xfrm>
            <a:off x="6329500" y="1347900"/>
            <a:ext cx="2614400" cy="2406175"/>
          </a:xfrm>
          <a:prstGeom prst="rect">
            <a:avLst/>
          </a:prstGeom>
          <a:noFill/>
          <a:ln>
            <a:noFill/>
          </a:ln>
        </p:spPr>
      </p:pic>
      <p:pic>
        <p:nvPicPr>
          <p:cNvPr id="193" name="Shape 193"/>
          <p:cNvPicPr preferRelativeResize="0"/>
          <p:nvPr/>
        </p:nvPicPr>
        <p:blipFill>
          <a:blip r:embed="rId4">
            <a:alphaModFix/>
          </a:blip>
          <a:stretch>
            <a:fillRect/>
          </a:stretch>
        </p:blipFill>
        <p:spPr>
          <a:xfrm>
            <a:off x="319975" y="1077175"/>
            <a:ext cx="2474425" cy="2746000"/>
          </a:xfrm>
          <a:prstGeom prst="rect">
            <a:avLst/>
          </a:prstGeom>
          <a:noFill/>
          <a:ln>
            <a:noFill/>
          </a:ln>
        </p:spPr>
      </p:pic>
      <p:sp>
        <p:nvSpPr>
          <p:cNvPr id="194" name="Shape 194"/>
          <p:cNvSpPr txBox="1"/>
          <p:nvPr/>
        </p:nvSpPr>
        <p:spPr>
          <a:xfrm>
            <a:off x="2900500" y="1232075"/>
            <a:ext cx="1946400" cy="30423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As you can see I have used the same colours as the last step and done exactly the same actions as last step. But there is one difference: instead of moving the colour left once, I move it right, which again makes sure that we do not have the same colour on one face.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Shape 199"/>
          <p:cNvSpPr txBox="1">
            <a:spLocks noGrp="1"/>
          </p:cNvSpPr>
          <p:nvPr>
            <p:ph type="title"/>
          </p:nvPr>
        </p:nvSpPr>
        <p:spPr>
          <a:xfrm>
            <a:off x="819150" y="215525"/>
            <a:ext cx="7505700" cy="5892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Step 5 - The bottom layer/face part 2</a:t>
            </a:r>
            <a:endParaRPr/>
          </a:p>
        </p:txBody>
      </p:sp>
      <p:pic>
        <p:nvPicPr>
          <p:cNvPr id="200" name="Shape 200"/>
          <p:cNvPicPr preferRelativeResize="0"/>
          <p:nvPr/>
        </p:nvPicPr>
        <p:blipFill>
          <a:blip r:embed="rId3">
            <a:alphaModFix/>
          </a:blip>
          <a:stretch>
            <a:fillRect/>
          </a:stretch>
        </p:blipFill>
        <p:spPr>
          <a:xfrm>
            <a:off x="6517500" y="1047750"/>
            <a:ext cx="2362200" cy="3048000"/>
          </a:xfrm>
          <a:prstGeom prst="rect">
            <a:avLst/>
          </a:prstGeom>
          <a:noFill/>
          <a:ln>
            <a:noFill/>
          </a:ln>
        </p:spPr>
      </p:pic>
      <p:pic>
        <p:nvPicPr>
          <p:cNvPr id="201" name="Shape 201"/>
          <p:cNvPicPr preferRelativeResize="0"/>
          <p:nvPr/>
        </p:nvPicPr>
        <p:blipFill>
          <a:blip r:embed="rId4">
            <a:alphaModFix/>
          </a:blip>
          <a:stretch>
            <a:fillRect/>
          </a:stretch>
        </p:blipFill>
        <p:spPr>
          <a:xfrm>
            <a:off x="190875" y="1252525"/>
            <a:ext cx="2438400" cy="2638425"/>
          </a:xfrm>
          <a:prstGeom prst="rect">
            <a:avLst/>
          </a:prstGeom>
          <a:noFill/>
          <a:ln>
            <a:noFill/>
          </a:ln>
        </p:spPr>
      </p:pic>
      <p:sp>
        <p:nvSpPr>
          <p:cNvPr id="202" name="Shape 202"/>
          <p:cNvSpPr txBox="1"/>
          <p:nvPr/>
        </p:nvSpPr>
        <p:spPr>
          <a:xfrm>
            <a:off x="3245225" y="1290075"/>
            <a:ext cx="2616600" cy="29757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The final step, the simplest of them all, all we have to do is get the corners from the top layer, and put them opposite on the bottom layer, like shown in the image to the right.</a:t>
            </a:r>
            <a:endParaRPr/>
          </a:p>
          <a:p>
            <a:pPr marL="0" lvl="0" indent="0">
              <a:spcBef>
                <a:spcPts val="0"/>
              </a:spcBef>
              <a:spcAft>
                <a:spcPts val="0"/>
              </a:spcAft>
              <a:buNone/>
            </a:pPr>
            <a:endParaRPr/>
          </a:p>
          <a:p>
            <a:pPr marL="0" lvl="0" indent="0">
              <a:spcBef>
                <a:spcPts val="0"/>
              </a:spcBef>
              <a:spcAft>
                <a:spcPts val="0"/>
              </a:spcAft>
              <a:buNone/>
            </a:pPr>
            <a:r>
              <a:rPr lang="en"/>
              <a:t>Now the cube is complete and solved</a:t>
            </a:r>
            <a:endParaRPr/>
          </a:p>
        </p:txBody>
      </p:sp>
    </p:spTree>
  </p:cSld>
  <p:clrMapOvr>
    <a:masterClrMapping/>
  </p:clrMapOvr>
</p:sld>
</file>

<file path=ppt/theme/theme1.xml><?xml version="1.0" encoding="utf-8"?>
<a:theme xmlns:a="http://schemas.openxmlformats.org/drawingml/2006/main"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576</Words>
  <Application>Microsoft Office PowerPoint</Application>
  <PresentationFormat>On-screen Show (16:9)</PresentationFormat>
  <Paragraphs>25</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Nunito</vt:lpstr>
      <vt:lpstr>Calibri</vt:lpstr>
      <vt:lpstr>Shift</vt:lpstr>
      <vt:lpstr>Nrich Nine Colours Solution</vt:lpstr>
      <vt:lpstr>PowerPoint Presentation</vt:lpstr>
      <vt:lpstr>Layers</vt:lpstr>
      <vt:lpstr>Step 1 - The Top Layer</vt:lpstr>
      <vt:lpstr>Step 2 - Eliminating a Colour</vt:lpstr>
      <vt:lpstr>Step 3 - The middle layer</vt:lpstr>
      <vt:lpstr>Step 4 - The bottom layer/face Part 1</vt:lpstr>
      <vt:lpstr>Step 5 - The bottom layer/face part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Nrich Nine Colours Solution</dc:title>
  <cp:lastModifiedBy>student</cp:lastModifiedBy>
  <cp:revision>1</cp:revision>
  <dcterms:modified xsi:type="dcterms:W3CDTF">2018-01-22T11:54:30Z</dcterms:modified>
</cp:coreProperties>
</file>