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3-10-08T15:39:58.35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4643 5258,'-19'0,"-1"0,20 0,-20-20,20 20,-20 0,0-19,20-1,0 0,0 20,0-40,0 1,0 39,20-60,-20 40,20 0,0 1,0-1,-1 0,21 0,-40 20,20 0,0 0,0-20,-20 20,19 0,1 0,0 0,0 0,0 0,20 0,-40 20,19-20,-19 20,0-20,40 40,-20-21,-20 1,0 0,0-20,20 40,-20-40,0 20,0-1,20 1,-1-20,-19 20,0 0,0-20,0 20,20 0,-20-1,0 21,20-40,-20 20,0 0,0 0,0 0,0-1,0 1,0-20,20 40,-20-40,0 20,0-20,0 20,0-1,0 1,0-20,0 20,0 0,0 0,0-20,0 20,0 19,-20-39,20 20,-20-20,0 20,1 0,-1-20,20 0,-40 20,40-20,-40 0,21 0,19 20,-40-20,40 0,-20 0,20 0,-40 0,20 19,1 1,-1-20,20 0,-20 20,0-20,-20 0,40 20,0 0,0-20,20 20,0-20,-20 0,40 20,-20-20,-1 0,-19 0,20 0,0 0,0 0,-20 0,20 0,0 0,0 19,-20-19,19 0,1 0,0 0,-20 0,20 0,0 0,0 0,-20 0,19 0,1 0,0 0,-20 0,20 0,0 0</inkml:trace>
  <inkml:trace contextRef="#ctx0" brushRef="#br0" timeOffset="4528.9056">4723 10715,'-40'-19,"40"-1,0 0,0 20,0-40,0 0,0 40,0-19,0-21,0 40,0-40,0 20,20 20,-20-19,0-1,20 20,0-40,-1 40,-19 0,20-20,0 20,-20 0,20-20,0 20,0 0,19 0,-39 0,20 0,-20 0,20 20,0-20,-20 20,20 0,-20 0,0 0,20-1,-1 1,1 0,-20-20,0 20,20 0,20 19,-40-19,0 20,20-20,-20-20,0 20,0-20,0 39,20-39,-1 20,-19 0,0 0,0-20,0 20,0 0,0-1,20-19,-20 20,0 0,0 0,0-20,0 20,0 0,0 0,0-20,0 19,0 1,0 0,0-20,0 20,0 0,-20 0,20-1,-19 1,19-20,0 20,-40 0,40 0,-20-20,-20 20,20-1,20-19,0 0,-19 0,-1 0,0 0,-20 0,40 0,-20 0,-19 0,39 20,-40 0,0-20,40 0,-20 20,1-20,-1 20,0-20,-20 0,40 0,-20 20,1 0,19-20,-20 0,20 19,-20-19,0 0,0 0,20 0,40 0,0 0,-1 0,-19 0,59 40,-39-40,-20 0,0 0,20 0,-40 0,19 0,1 0,0 0,-20 0,20 0,0 0,0 0,-20 0,19 0,-19 0,20 0,0 0,-20 0,20 0,0 0,0 0,-20-20,0 0,20 20,-20-19,19 19,1 0,-20 0,20 0,0 0,0 0</inkml:trace>
  <inkml:trace contextRef="#ctx0" brushRef="#br0" timeOffset="8281.656">8592 5020,'0'0,"0"20,0 40,0-1,0-19,0 19,0-19,0-20,0 0,0 0,0-1,0-19,0 20,0 0,0 0,0 0,0 0,0 19,0-39,0 20,0 0,0 0,0-20,0 20,0 19,0-39,0 40,0-20,0-20,0 40,0-40,0 19,0-19,0 40,0-40,0 20,0-20,20 40,-20-40</inkml:trace>
  <inkml:trace contextRef="#ctx0" brushRef="#br0" timeOffset="10137.027">8652 10537,'0'0,"20"0,-20 0,20 0,-1 0,-19 20,0-1,0 41,20-40,-20 0,0 19,0 21,0-40,0 19,0 1,0 0,0-40,20 40,-20-40,0 19,0 21,0-20,0 0,0-20,0 20,0-1,0 1,0-20,0 40,0-20,0-20,0 20,0 19,0-39,0 20,0 0,0 0,0-20,0 20,20 0</inkml:trace>
  <inkml:trace contextRef="#ctx0" brushRef="#br0" timeOffset="12545.5086">13018 5199,'0'0,"0"0,0 20,0-1,0 1,0-20,-40 40,40-20,0 20,-20-21,0 1,0 0,0 40,1-41,-1 1,0 0,-20 0,20 20,1-20,19-1,-20-19,20 20,-20 0,20 0,-20-20,20 0,-20 20,0 0,20-20,0 19,40-19,-20 0,20 0,-21 0,-19 0,20 20,0 0,0-20,20 0,-21 0,1 0,20 0,-20 0,39 0,-39 0,20 0,0 0,-1 0,-19 0,-20 0,20 0,0 0,0 0,-20 0,19 0,1 0,0 0,-20 0,20 0,0 0,0 0,0 0,-20 0,39 0,-39 0,40-20,-20 20,-20 0,39 0,-39 0,20 0,-20 0,20 0</inkml:trace>
  <inkml:trace contextRef="#ctx0" brushRef="#br0" timeOffset="13897.779">13176 5219,'0'0,"0"19,0 1,0 20,0 0,0-40,40 59,-40-39,0 0,0 0,0 39,0-39,20 0,-20 0,0 0,0 0,0 19,0 21,20-40,-20 19,0 1,0 0,0-20,0 19,0-19,0-20,0 40,0-40,0 20,0-1,0 1,0 0,0-20,0 20,0 0,19-20,-19 20,0-20,0 19,0 1,0 0,0-20</inkml:trace>
  <inkml:trace contextRef="#ctx0" brushRef="#br0" timeOffset="16154.2302">13097 10517,'0'0,"0"0,20 0,0 0,-20 0,0 0,0 40,0-1,0-39,0 20,0 0,0-20,0 20,0-20,0 20,-20-20,20 20,0-1,0-19,0 20,-20 40,0-60,0 20,20-1,-39 21,-1 0,20-40,-20 40,20-21,1 1,-1-20,0 20,-20 0,40-20,-20 20,20-20,-19 0,-1 20,-20-20,20 0,0 39,0-39,1 0,19 20,0-20,39 0,1 0,20 0,-1 0,20 0,1 0,-60 0,39 0,-39 0,20 0,-40 0,20 0,-20 0,39 0,-39 0,20 0,20 0,-40 0,20 0,19 0,-19 0,40 0,-40 0,39 0,-39 0,20 0,-21 0,21 0,-40 0,20 0</inkml:trace>
  <inkml:trace contextRef="#ctx0" brushRef="#br0" timeOffset="17530.5054">13196 10517,'0'0,"0"0,20 0,-20 20,0 0,0-20,0 39,20-19,-20 20,0-20,20 0,-20 19,19-19,-19 20,0-20,0-1,20 21,-20-40,0 20,0 20,0-20,0-1,0 1,0 0,0 20,0-20,40 19,-40-19,0 0,0 0,0 0,0-20,0 39,0-19,0-20,0 20,0 0,0 0,20 0,-20-1,20 1,-20 0,0-20,0 20,0 0,20 0,-20-20,0 19</inkml:trace>
  <inkml:trace contextRef="#ctx0" brushRef="#br0" timeOffset="25467.0924">1647 17085,'0'0,"20"0,0 0,-20-20,20 20,-20-19,0 19,-20 0,0 0,20 0,-20 0,0 0,0 19,1 1,-1-20,20 20,-20-20,20 20,-40 0,40-20,-20 20,20-20,-20 19,20 1,0-20,-19 20,19 0,0 0,0-20,0 20,0-20,-20 39,20-39,0 20,0-20,20 0,-1-20,21 1,-40-1,0 20,20-20,0 0,0 0,-20 0,39 20,-39-20,20 1,0-1,-20 0,0-20,0 40,20-20,-20 1,0-1,0 20,20-20,0 20,-20 0,0 0,0 20,39 19,-39-19,0 0,0 20,0-20,0 19,0-39,0 20,20-20,-20 40,0-20,0 0,0-1,0-19,20 40,-20-20,0 0,0 0,0-1,0 1,0 40,0-60,0 20,0 39,0-59,0 40,0-20,0-20,0 20,0-1,0 1,0-20,0 20,0 0,0 0</inkml:trace>
  <inkml:trace contextRef="#ctx0" brushRef="#br0" timeOffset="28715.742">5755 17125,'0'0,"20"0,-20 0,19 0,-19 20,0 0,0-1,-39 1,-1 20,0-20,40-20,-39 0,19 20,0-20,20 20,0-1,-20-19,20 20,-40 0,40 0,-19-20,-1 20,20-20,-20 20,20-1,0-19,0 20,0 0,0 0,0-20,0 20,40 19,-1-39,-19 0,40 20,-1 0,-19 0,0-20,-21 20,21-20,-20 0,0 0,39 20,-19 0,-40-20,40 0,-40 0,19 0,1 0,0 0,0 0,0 0,-20 19,20-19,-20 0,20 0,-20 0,19 0</inkml:trace>
  <inkml:trace contextRef="#ctx0" brushRef="#br0" timeOffset="29843.9676">5973 17145,'0'0,"0"20,0 19,0-19,0-20,0 20,0 20,0-20,0-20,0 39,0-19,0 0,0 20,0-21,0 21,0-20,0 20,0-1,0-19,0 0,0 20,0-1,0-19,0 0,0 0,0 0,0 0,0-20,0 19,0-19,0 20,0 0,0 0,0-20,0 20,0 0,0-1,0-19,0 20,0 0,0 0,-20-20</inkml:trace>
  <inkml:trace contextRef="#ctx0" brushRef="#br0" timeOffset="33204.6396">8930 17204,'20'0,"-1"0,1 0,0 0,0 0,-20 0,20 0,0 40,-1-40,-19 0,20 20,0-20,-20 20,0 0,20-20,-20 19,20-19,-20 20,0-20,40 40,-40-20,0 0,0-20,0 19,19 1,-19 0,0 0,0 0,0 0,0-1,-19 21,-1-20,-20 20,40-20,-20-20,0 19,20-19,-20 0,20 0,-39 0,19 0,0 0,20 0,-40 20,21 0,19-20,-40 0,40 0,-20 0,20 0,-40 0,40 0,-20 0,20 0,0 0,20 0,0 0,-20 0,20 0,-20 0,40 20,-40-20,20 0,-1 0,21 20,0-20,-20 0,-1 0,1 20,0-20,0 0,-20 0,20 0,-20 0,20 0,0 0,-1 19,1-19,20 0,-40 0,20 0,0 0,-1 0,-19 0,20 0,0 0,0 0,-20 0,20 0,0 0,-1 0</inkml:trace>
  <inkml:trace contextRef="#ctx0" brushRef="#br0" timeOffset="37125.4236">13176 17006,'20'0,"-20"0,20 0,-20 0,0 20,0-20,-20 20,20-1,-20-19,0 0,1 20,-1-20,-20 20,40 0,-40-20,21 0,19 0,-40 20,40-20,-20 20,-20-20,40 19,-20 1,1-20,-1 0,20 20,-20-20,20 20,0 0,0 0,0-20,0 20,0-1,0-19,20 20,-20 0,59-20,1 40,-1-40,-19 20,20-1,-21-19,1 20,-20-20,0 0,-1 20,-19 0,20-20,-20 20,20-20,0 0,-20 20,20-20,-20 19,20 1,-20-20,20 20,-1-20,-19 20,0 0,0 20,0-40,0 19,0 1,0-20,0 20,0 0,0 0,0-20,0 20,0-1,0-19,0 20,0-20,-19 20,-1 0,0-20,0 0,20 0,-20 0,0 0,0 0,20 0,-39 0,19 0,0 0,-39 0,19 0,20 0,20 0,-20 0,0 0,1 0,19 0,-20-20,0 20,20 0,-20-20,0 20,-20-39,40 39,-19-20,19 0,0-20,-20 40,20-20,0-19,0-1,0 20,0 0,0-19,0 19,0-20,20-19,-1 59,1-20,40-40,-40 40,19-19,1 19,-20 0,20 0,-21 20,21-20,0 0,-40 20,39-19,-19-1,0 20,0-20,0 0,0 20,-20 0,39 0,-19-40,-20 40,0-19,0-1,-20 20,-19-40,-1 40,20 0,20 0,-20 0,20 0,-20 0,1 0,19 0,-20 0,20 20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3-10-08T15:48:17.08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19030 8156,'20'0,"-20"0,20 0,0 0,-20 0,0 19,0 1,0 20,0-20,0 0,0-1,0-19,0 20,0 0,0 0,0-20,0 20,0 0,0-20,0 20,-20-1,20 1,0 0,-20-20,20 0,0 20,0 0,0 0,0-20,0 19,0 1,0 0,0-20,0 20,0 0,0 0,0-20,0 19</inkml:trace>
  <inkml:trace contextRef="#ctx0" brushRef="#br0" timeOffset="4272">22979 8255,'0'0,"0"0,20-20,-20 20,20 0,0-20,19 20,-39 0,20 0,20 0,-40 0,20 0,19 0,-39 0,20 0,0 0,0 0,-20 0,20 0,0 20,-20-20,19 20,-19 19,20-39,-20 20,0 0,0 0,0-20,0 20,0 0,0 19,0-39,-20 20,1-20,-1 0,20 0,-20 0,-20 0,20 40,-19-40,39 0,-20 0,20 0,-20 0,0 0,20 0,-20 20,20 0,0-20,-20 19,20-19,-19 20,-1-20,0 20,20 0,0-20,0 20,0-20,20 0,-20 0,20 0,19 0,-19 0,40 0,-40 39,-1-39,1 0,0 20,0-20,0 0,0 0,-20 0,19 0,1 0,0 0,-20 0,20 0,0 0,0 0</inkml:trace>
  <inkml:trace contextRef="#ctx0" brushRef="#br0" timeOffset="6320">19050 10775,'0'0,"0"0,0 0,0 20,0 0,0-1,0 1,0 0,0 0,0-20,0 20,20 0,-20 0,0-20,0 19,0 1,0 0,20-20,-20 20,0 0,0 0</inkml:trace>
  <inkml:trace contextRef="#ctx0" brushRef="#br0" timeOffset="10391">23019 10934,'0'-20,"0"20,0-20,20 20,-1 0,-19 0,20 0,0 0,0 0,-20 0,20 0,0 0,0 0,-20 0,19 0,-19 0,20 0,0 20,-20-20,0 20,0 0,20-20,-20 19,0-19,0 40,0-40,0 20,0 0,0 0,0-20,0 19,0 1,0 0,0-20,0 20,0-20,-20 0,0 0,0 0,20 0,-19 0,-1 20,0 0,20-20,-20 0,0 0,0 0,20 0,-20-20,1 20,-21 0,40 20,0-20,0 19,20-19,0 0,-20 20,19 0,1-20,0 0,-20 20,20-20,0 0,0 0,-20 0,39 0,-19 0,0 0,-20 0,20 0,0 0,0 0,-20 0,19 0,1 0,-20 0,20 0,0 0,0 0,-20 0,20 0,-1-20,1 20,0 0,-20 0,20 0</inkml:trace>
  <inkml:trace contextRef="#ctx0" brushRef="#br0" timeOffset="14695">20776 8195,'0'0,"20"20,20-20,-20 0,39 0,-39 0,20 0,-20 0,-20 0,20 0,-20 0,19 0,-19 20,20 0,0-20,-20 20,0-20,0 19,20-19,-20 40,0-40,0 40,0-40,0 20,0-20,0 20,0-20,0 19,0 1,0-20,-20 20,0-20,0 20,20 0,-39-20,39 0,-20 0,20 0,-40 0,40 0,-20 0,20 0,-39 0,39 0,0 0,19 0,41 0,-40 20,0-20,-20 0,20 0,-20 19,0-19,0 20,0-20,0 40,0-40,0 20,0-20,0 39,0-39,0 20,0-20,0 40,-20-20,20 0,-20-20,0 0,0 0,20 0,-20 0,0 0,1 0,19 0,-20 0,20 0,-20-20,0 20,0 0,0 0</inkml:trace>
  <inkml:trace contextRef="#ctx0" brushRef="#br0" timeOffset="17839">20935 10715,'-20'-19,"20"19,0-20,0 20,0 0,20 0,0 0,0 0,0 0,0 0,-1 0,1 20,-20-20,40 0,0 19,-40 1,0-20,0 20,19-20,1 0,-20 20,20-20,-20 20,0 0,0-1,0-19,0 20,0 0,0-20,-20 20,20-20,-20 20,1-20,-1 0,20 0,-20 0,0 0,0 0,20 0,0 0,0 0,20 0,-20 20,20-20,-20 0,0 20,20-20,0 19,-1-19,-19 20,40 0,-40-20,0 20,0-20,0 40,0-21,0 1,0 0,0-20,0 20,0 0,0 0,0-20,0 19,0 1,0 0,-20 0,20 0,-20-20,-19 0,39 0,-20 0,0 0,0 0,0 0,1 0,-21 0,0 0,0-20,1 0,19 20,0-20,20 20,-20-39,20 39,-20-20</inkml:trace>
  <inkml:trace contextRef="#ctx0" brushRef="#br0" timeOffset="32398">17720 13851,'0'0,"20"0,20 0,-40 0,20 0,0 0,0 0,-20 0,19 0,1 0,0 0,-20 0,20 0,0 0,0 0,-20 0,19 0,1 0,-20 0</inkml:trace>
  <inkml:trace contextRef="#ctx0" brushRef="#br0" timeOffset="34742">17740 13871,'0'19,"20"-19,0 0,-20 20,0-20,0 20,0 0,0-20,0 20,0-20,0 20,0-1,0 1,0-20,0 20</inkml:trace>
  <inkml:trace contextRef="#ctx0" brushRef="#br0" timeOffset="37134">17800 14109,'20'0,"0"0,-20 0,19 0,1 0,0 0,-20 0,20 19,-20 1,20-20,0 0,-20 20,19-20,1 40,0-40,0 20,0 0,-20-20,0 19,0-19,0 20,0 0,0 0,-20-20,20 0,-20 0,20 0,-20 0,0 0,20 0,-19 0,19-20,-40 20,20 0,20 0,-40 0,40-20,-19 20,19-20</inkml:trace>
  <inkml:trace contextRef="#ctx0" brushRef="#br0" timeOffset="76939">19209 14069,'0'0,"0"-20,0-20,20 40,-1-19,1 19,0 0,0 0,-20 0,20 0,0 0,0 0,-20 0,19 0,1 0,-20 0,0 19,0 1,0 0,0-20,0 20,0 0,0 0,0-1,0 1,0 20,0-40,0 20,0 0,0-20,-20 20,1 19,19-39,-20 20,0 0,20 0,-20 0,20-20,-20 19,0-19,0 0,20 0,0 0,20 0,0 0,0 0,0 0,0 0,-20 0,20 0,-1 0,1 0,-20 0,20 0,0 0,0 0,-20 0,20 0,-1 0,1 0,-20 0,20 0</inkml:trace>
  <inkml:trace contextRef="#ctx0" brushRef="#br0" timeOffset="96674">21253 14009,'0'0,"0"0,0 20,0 0,0-20,0 20,-20-20,20 20,0 0,0-20,0 19,-20 21,20-40,0 20,0 20,0-40,0 20,0-1,0 1,0-20,0 20,0 0,0 0,0-20,0 20,0-1,0 1,0 0,20-20,0 20,19-20,-19 20,0 0,0-20,0 0,-20 0,20 0,-1 0,1 0,20 0,-40 0,20 0,-20 0,20 0,-20-20,0 0,0 0,0 20,0-20,0 0,0 1,0 19,0-20,0 0,0 0,0 20,0-40,-20 40,20-19,0 19,-20-20,0 20,0 0,20 0,-20 0,1-20,19 0,-20 20,20 0,-40 0,40 20,-40-20,40 20,0-20,0 20,0-1,-20-19,20 20,0 0</inkml:trace>
  <inkml:trace contextRef="#ctx0" brushRef="#br0" timeOffset="100450">23078 13910,'0'0,"0"0,0 20,0-20,0 20,0 0,0 0,0-1,0-19,-20 20,20 0,-39 0,39-20,-20 20,20 0,-40-1,40 1,0-20,-20 20,20 0,0 0,-19-20,19 0,19 0,21 0,-20 0,0 0,0 0,-1 0,1 0,-20 0,40 0,-40 0,20 0,0 0,-20 0,20 0,-1 0,-19 0,20-20,0 20,0 0,-20 0,20 0,0 0,-1 0</inkml:trace>
  <inkml:trace contextRef="#ctx0" brushRef="#br0" timeOffset="102010">23138 13970,'0'0,"0"20,0-20,0 39,0-19,0 0,-20 20,20-40,0 39,0-19,0-20,0 20,0-20,-20 20,20 0,0-20,0 20,0-1,0 1,0-20,0 20,0 0,0 0,0-20,0 20,0-1,0 1,0-20,0 20,0 0,0 0,0-20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994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05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316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67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985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770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796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69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96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563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91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F3D04-71D4-41D8-8FD7-ECCB985A2EB1}" type="datetimeFigureOut">
              <a:rPr lang="en-GB" smtClean="0"/>
              <a:t>08/10/2013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2327C-5701-40FB-931D-603544BF63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8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customXml" Target="../ink/ink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nrich.maths.org/content/01/06/six2/TwoplusTw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25152"/>
            <a:ext cx="6153264" cy="7004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514440" y="1764360"/>
              <a:ext cx="4379400" cy="471528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5080" y="1755000"/>
                <a:ext cx="4398120" cy="4734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4"/>
          <p:cNvSpPr txBox="1"/>
          <p:nvPr/>
        </p:nvSpPr>
        <p:spPr>
          <a:xfrm>
            <a:off x="5930652" y="188640"/>
            <a:ext cx="21602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can put down any numbers as long as T+T=O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e.g.</a:t>
            </a:r>
          </a:p>
          <a:p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724128" y="0"/>
            <a:ext cx="0" cy="702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http://nrich.maths.org/content/01/06/six2/TwoplusTw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860" y="3394676"/>
            <a:ext cx="3042547" cy="3463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Ink 8"/>
              <p14:cNvContentPartPr/>
              <p14:nvPr/>
            </p14:nvContentPartPr>
            <p14:xfrm>
              <a:off x="6400303" y="4293096"/>
              <a:ext cx="2079360" cy="2279160"/>
            </p14:xfrm>
          </p:contentPart>
        </mc:Choice>
        <mc:Fallback>
          <p:pic>
            <p:nvPicPr>
              <p:cNvPr id="9" name="Ink 8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390943" y="4283736"/>
                <a:ext cx="2098080" cy="229788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TextBox 9"/>
          <p:cNvSpPr txBox="1"/>
          <p:nvPr/>
        </p:nvSpPr>
        <p:spPr>
          <a:xfrm>
            <a:off x="5930652" y="1144697"/>
            <a:ext cx="25710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However, if T= a number that is 5 or over this method will not work because O would equal a two digit number.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191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38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Konarek</dc:creator>
  <cp:lastModifiedBy>Emma Konarek</cp:lastModifiedBy>
  <cp:revision>2</cp:revision>
  <dcterms:created xsi:type="dcterms:W3CDTF">2013-10-08T15:39:22Z</dcterms:created>
  <dcterms:modified xsi:type="dcterms:W3CDTF">2013-10-08T15:54:51Z</dcterms:modified>
</cp:coreProperties>
</file>