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7BA722-1963-4809-A9DE-F91D25432D16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EC3B254A-ACDD-4214-A2C7-3CDB0EE849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nrich.maths.org/content/01/06/six2/TwoplusTwo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4644008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4427984" y="0"/>
            <a:ext cx="4499992" cy="67403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aseline="0" dirty="0" smtClean="0"/>
              <a:t>                                                                                                    </a:t>
            </a:r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9992" y="4869160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can do this many other ways. Another good way is to have o as 4 and t as 2. This is because all you are doing is halving t which gets you another way to solve the puzzle.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Priors Field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13Gbennett</dc:creator>
  <cp:lastModifiedBy>13Gbennett</cp:lastModifiedBy>
  <cp:revision>2</cp:revision>
  <dcterms:created xsi:type="dcterms:W3CDTF">2013-10-08T15:59:02Z</dcterms:created>
  <dcterms:modified xsi:type="dcterms:W3CDTF">2013-10-08T16:15:55Z</dcterms:modified>
</cp:coreProperties>
</file>