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14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5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03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68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6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02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07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01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18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13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49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C74BB-551E-40A6-B984-6F755BA21DE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3C3A0-B15B-466B-9E0A-3FA62C6F0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06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48680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2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MrsHart</dc:creator>
  <cp:lastModifiedBy>MrsHart</cp:lastModifiedBy>
  <cp:revision>1</cp:revision>
  <dcterms:created xsi:type="dcterms:W3CDTF">2017-06-20T10:20:11Z</dcterms:created>
  <dcterms:modified xsi:type="dcterms:W3CDTF">2017-06-20T10:20:48Z</dcterms:modified>
</cp:coreProperties>
</file>